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430"/>
    <a:srgbClr val="FFD36A"/>
    <a:srgbClr val="FF9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9221-117B-1F78-163D-AAD6E445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BE1C-B8B1-1A0E-802B-A58D53FAB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2E34-9B75-FD0A-D000-EAB31135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1107-53F3-019C-DFCE-F51D962F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A80C0-800D-CD8D-FE1B-A68FC651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703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2515-59DB-DF48-C655-798A5E38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0DAE-345C-4C84-55C8-C3E68C35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90785-B34E-EA5B-100E-66C5E9DB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AE62-B661-66A7-3A97-1692010B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8A95F-57CA-A414-6FC6-490EF9AD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181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EE3B7-15B6-1308-2C1E-4137A5E60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17C2F-C634-DDC9-0A6B-C2967EE0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A9C2-4760-10E6-C12C-0E79BA95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EF95-1DDB-766A-8AE8-9434FB48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3D91-E5B7-DB3F-8CA9-FBF86541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15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DAEC-055C-B7F2-BBB3-755A9E09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2532-2038-EE86-D333-DC5E9CD13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283A4-B2BD-FED2-CC76-BB0A53A5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FF6F-DA47-0D1A-B463-3E40A24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DA8F-1797-FD13-9E78-A2EDB78F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367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B9B-4653-5E16-1D57-0FCEA84B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0C122-5813-A761-2A46-DFA36C378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B1C3-E1B5-7BCD-771F-C23436F9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715A0-3D9D-A4F0-FF0F-A683DE90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3616-D5F7-5CE2-C83F-E4FEA8DC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6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EB74-4A2D-EB7A-AAD3-D89DE953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7736-434A-5B5F-E9FA-DA3ED96F5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F744-BB03-883E-1B0F-747F00B9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602FF-C5AD-C2AB-1F10-0CFC4B6A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9054F-734A-62C7-9654-4577A317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C258-499B-3113-D582-735D32D8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16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66E1-E366-74EC-BC96-B919BF10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103B-E938-ACF6-90E1-3A0A248BD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73D71-B43B-3477-D9E7-E09AB986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7D14C-4A26-9356-FF7B-530ADA9F7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5A9B1-259A-953C-FDA0-A5AC68F7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D6E05-F2DE-EF13-ADB2-1137C9D1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CE8F2-5D56-7B3E-8965-9194B0A2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D813D-3FF2-E82E-D4ED-9D7CE770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558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14EF-B662-57A6-D621-6F281A77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14C5D-2531-7772-903F-BABCE603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C6D5-5C11-D56A-D67F-087D0971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11408-1549-B2E2-2411-732806E1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41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66C9B-D48B-49CD-DE21-18F7F345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969FC-C9E5-9924-9187-13A3C2E2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A188-3622-87D7-3B5E-C4350A4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24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69B4-DB06-2384-1660-BDD0C147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1292-CEE1-80C7-DDDC-042E466A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23FA5-D12B-5DF6-E80D-7C4A4433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039C-92B8-CE5C-9648-5715FF1D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78551-5BB4-F4B6-677B-0C7D2F79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1787C-7C8F-DD3E-A485-611BB07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20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DF88-D4FE-11CE-08D7-8A6F85DF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40536-064D-7DC8-1542-3B70DA464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33CAF-D9D2-B65D-99C6-402E882D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9AC8-E17D-4444-F42B-8A757C1F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B9F29-C80A-BA36-95E3-A28F20E7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EE371-D5DF-7133-96C5-3E1B8F6B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15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EB2B3-D12E-8FA1-68DE-9B20AA48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650D3-C337-5336-DA22-CC4D923D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BF9C-C5F7-9F44-7917-50EF96C10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43DE-0467-4515-8DD2-2A64638595D5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A959-E699-94E6-0279-918F98365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03A-9356-8376-74B8-576313D8E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793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2000">
              <a:srgbClr val="7030A0"/>
            </a:gs>
            <a:gs pos="100000">
              <a:srgbClr val="8E5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DB8B8D-6CCA-2723-11F4-CF3EDF0F8C51}"/>
              </a:ext>
            </a:extLst>
          </p:cNvPr>
          <p:cNvGrpSpPr/>
          <p:nvPr/>
        </p:nvGrpSpPr>
        <p:grpSpPr>
          <a:xfrm>
            <a:off x="4479900" y="4735174"/>
            <a:ext cx="3232200" cy="1995376"/>
            <a:chOff x="1244210" y="2033788"/>
            <a:chExt cx="9703579" cy="48242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BA48706-8BBF-A826-518C-65A43E7F885B}"/>
                </a:ext>
              </a:extLst>
            </p:cNvPr>
            <p:cNvGrpSpPr/>
            <p:nvPr/>
          </p:nvGrpSpPr>
          <p:grpSpPr>
            <a:xfrm>
              <a:off x="9683646" y="5640973"/>
              <a:ext cx="688783" cy="1217027"/>
              <a:chOff x="1008716" y="4980781"/>
              <a:chExt cx="783508" cy="1384400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60CA2B81-C792-1963-E8BB-89008B61A077}"/>
                  </a:ext>
                </a:extLst>
              </p:cNvPr>
              <p:cNvSpPr/>
              <p:nvPr/>
            </p:nvSpPr>
            <p:spPr>
              <a:xfrm rot="10800000">
                <a:off x="1008716" y="4980781"/>
                <a:ext cx="783508" cy="1384400"/>
              </a:xfrm>
              <a:custGeom>
                <a:avLst/>
                <a:gdLst>
                  <a:gd name="connsiteX0" fmla="*/ 0 w 11015816"/>
                  <a:gd name="connsiteY0" fmla="*/ 354570 h 4732020"/>
                  <a:gd name="connsiteX1" fmla="*/ 354570 w 11015816"/>
                  <a:gd name="connsiteY1" fmla="*/ 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0 w 11015816"/>
                  <a:gd name="connsiteY0" fmla="*/ 35457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525780 w 11015816"/>
                  <a:gd name="connsiteY0" fmla="*/ 24789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525780 w 11015816"/>
                  <a:gd name="connsiteY8" fmla="*/ 247890 h 4732020"/>
                  <a:gd name="connsiteX0" fmla="*/ 525780 w 11015816"/>
                  <a:gd name="connsiteY0" fmla="*/ 232650 h 4716780"/>
                  <a:gd name="connsiteX1" fmla="*/ 781290 w 11015816"/>
                  <a:gd name="connsiteY1" fmla="*/ 45720 h 4716780"/>
                  <a:gd name="connsiteX2" fmla="*/ 9891626 w 11015816"/>
                  <a:gd name="connsiteY2" fmla="*/ 0 h 4716780"/>
                  <a:gd name="connsiteX3" fmla="*/ 11015816 w 11015816"/>
                  <a:gd name="connsiteY3" fmla="*/ 339330 h 4716780"/>
                  <a:gd name="connsiteX4" fmla="*/ 11015816 w 11015816"/>
                  <a:gd name="connsiteY4" fmla="*/ 4362210 h 4716780"/>
                  <a:gd name="connsiteX5" fmla="*/ 10661246 w 11015816"/>
                  <a:gd name="connsiteY5" fmla="*/ 4716780 h 4716780"/>
                  <a:gd name="connsiteX6" fmla="*/ 354570 w 11015816"/>
                  <a:gd name="connsiteY6" fmla="*/ 4716780 h 4716780"/>
                  <a:gd name="connsiteX7" fmla="*/ 0 w 11015816"/>
                  <a:gd name="connsiteY7" fmla="*/ 4362210 h 4716780"/>
                  <a:gd name="connsiteX8" fmla="*/ 525780 w 11015816"/>
                  <a:gd name="connsiteY8" fmla="*/ 232650 h 4716780"/>
                  <a:gd name="connsiteX0" fmla="*/ 525780 w 11015816"/>
                  <a:gd name="connsiteY0" fmla="*/ 232711 h 4716841"/>
                  <a:gd name="connsiteX1" fmla="*/ 781290 w 11015816"/>
                  <a:gd name="connsiteY1" fmla="*/ 45781 h 4716841"/>
                  <a:gd name="connsiteX2" fmla="*/ 9891626 w 11015816"/>
                  <a:gd name="connsiteY2" fmla="*/ 61 h 4716841"/>
                  <a:gd name="connsiteX3" fmla="*/ 10352876 w 11015816"/>
                  <a:gd name="connsiteY3" fmla="*/ 186991 h 4716841"/>
                  <a:gd name="connsiteX4" fmla="*/ 11015816 w 11015816"/>
                  <a:gd name="connsiteY4" fmla="*/ 4362271 h 4716841"/>
                  <a:gd name="connsiteX5" fmla="*/ 10661246 w 11015816"/>
                  <a:gd name="connsiteY5" fmla="*/ 4716841 h 4716841"/>
                  <a:gd name="connsiteX6" fmla="*/ 354570 w 11015816"/>
                  <a:gd name="connsiteY6" fmla="*/ 4716841 h 4716841"/>
                  <a:gd name="connsiteX7" fmla="*/ 0 w 11015816"/>
                  <a:gd name="connsiteY7" fmla="*/ 4362271 h 4716841"/>
                  <a:gd name="connsiteX8" fmla="*/ 525780 w 11015816"/>
                  <a:gd name="connsiteY8" fmla="*/ 232711 h 4716841"/>
                  <a:gd name="connsiteX0" fmla="*/ 525780 w 11015816"/>
                  <a:gd name="connsiteY0" fmla="*/ 199096 h 4683226"/>
                  <a:gd name="connsiteX1" fmla="*/ 781290 w 11015816"/>
                  <a:gd name="connsiteY1" fmla="*/ 12166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525780 w 11015816"/>
                  <a:gd name="connsiteY0" fmla="*/ 199096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3204129 w 11015816"/>
                  <a:gd name="connsiteY0" fmla="*/ 128544 h 4689935"/>
                  <a:gd name="connsiteX1" fmla="*/ 4397072 w 11015816"/>
                  <a:gd name="connsiteY1" fmla="*/ 18876 h 4689935"/>
                  <a:gd name="connsiteX2" fmla="*/ 6891866 w 11015816"/>
                  <a:gd name="connsiteY2" fmla="*/ 11785 h 4689935"/>
                  <a:gd name="connsiteX3" fmla="*/ 10352876 w 11015816"/>
                  <a:gd name="connsiteY3" fmla="*/ 160085 h 4689935"/>
                  <a:gd name="connsiteX4" fmla="*/ 11015816 w 11015816"/>
                  <a:gd name="connsiteY4" fmla="*/ 4335365 h 4689935"/>
                  <a:gd name="connsiteX5" fmla="*/ 10661246 w 11015816"/>
                  <a:gd name="connsiteY5" fmla="*/ 4689935 h 4689935"/>
                  <a:gd name="connsiteX6" fmla="*/ 354570 w 11015816"/>
                  <a:gd name="connsiteY6" fmla="*/ 4689935 h 4689935"/>
                  <a:gd name="connsiteX7" fmla="*/ 0 w 11015816"/>
                  <a:gd name="connsiteY7" fmla="*/ 4335365 h 4689935"/>
                  <a:gd name="connsiteX8" fmla="*/ 3204129 w 11015816"/>
                  <a:gd name="connsiteY8" fmla="*/ 128544 h 4689935"/>
                  <a:gd name="connsiteX0" fmla="*/ 3204129 w 11015816"/>
                  <a:gd name="connsiteY0" fmla="*/ 121835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3204129 w 11015816"/>
                  <a:gd name="connsiteY8" fmla="*/ 121835 h 4683226"/>
                  <a:gd name="connsiteX0" fmla="*/ 3204129 w 11015816"/>
                  <a:gd name="connsiteY0" fmla="*/ 117479 h 4678870"/>
                  <a:gd name="connsiteX1" fmla="*/ 4397072 w 11015816"/>
                  <a:gd name="connsiteY1" fmla="*/ 7811 h 4678870"/>
                  <a:gd name="connsiteX2" fmla="*/ 6891866 w 11015816"/>
                  <a:gd name="connsiteY2" fmla="*/ 720 h 4678870"/>
                  <a:gd name="connsiteX3" fmla="*/ 8263760 w 11015816"/>
                  <a:gd name="connsiteY3" fmla="*/ 174772 h 4678870"/>
                  <a:gd name="connsiteX4" fmla="*/ 11015816 w 11015816"/>
                  <a:gd name="connsiteY4" fmla="*/ 4324300 h 4678870"/>
                  <a:gd name="connsiteX5" fmla="*/ 10661246 w 11015816"/>
                  <a:gd name="connsiteY5" fmla="*/ 4678870 h 4678870"/>
                  <a:gd name="connsiteX6" fmla="*/ 354570 w 11015816"/>
                  <a:gd name="connsiteY6" fmla="*/ 4678870 h 4678870"/>
                  <a:gd name="connsiteX7" fmla="*/ 0 w 11015816"/>
                  <a:gd name="connsiteY7" fmla="*/ 4324300 h 4678870"/>
                  <a:gd name="connsiteX8" fmla="*/ 3204129 w 11015816"/>
                  <a:gd name="connsiteY8" fmla="*/ 117479 h 467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15816" h="4678870">
                    <a:moveTo>
                      <a:pt x="3204129" y="117479"/>
                    </a:moveTo>
                    <a:cubicBezTo>
                      <a:pt x="3257696" y="-26838"/>
                      <a:pt x="4201248" y="7811"/>
                      <a:pt x="4397072" y="7811"/>
                    </a:cubicBezTo>
                    <a:lnTo>
                      <a:pt x="6891866" y="720"/>
                    </a:lnTo>
                    <a:cubicBezTo>
                      <a:pt x="7087690" y="720"/>
                      <a:pt x="8263760" y="-21052"/>
                      <a:pt x="8263760" y="174772"/>
                    </a:cubicBezTo>
                    <a:lnTo>
                      <a:pt x="11015816" y="4324300"/>
                    </a:lnTo>
                    <a:cubicBezTo>
                      <a:pt x="11015816" y="4520124"/>
                      <a:pt x="10857070" y="4678870"/>
                      <a:pt x="10661246" y="4678870"/>
                    </a:cubicBezTo>
                    <a:lnTo>
                      <a:pt x="354570" y="4678870"/>
                    </a:lnTo>
                    <a:cubicBezTo>
                      <a:pt x="158746" y="4678870"/>
                      <a:pt x="0" y="4520124"/>
                      <a:pt x="0" y="4324300"/>
                    </a:cubicBezTo>
                    <a:lnTo>
                      <a:pt x="3204129" y="117479"/>
                    </a:lnTo>
                    <a:close/>
                  </a:path>
                </a:pathLst>
              </a:custGeom>
              <a:solidFill>
                <a:srgbClr val="FFD36A"/>
              </a:solidFill>
              <a:ln w="76200">
                <a:solidFill>
                  <a:srgbClr val="8E5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6F24CE6-09D0-EAA0-D2F0-774E53158C2B}"/>
                  </a:ext>
                </a:extLst>
              </p:cNvPr>
              <p:cNvSpPr/>
              <p:nvPr/>
            </p:nvSpPr>
            <p:spPr>
              <a:xfrm rot="16503340">
                <a:off x="1197432" y="5866251"/>
                <a:ext cx="97800" cy="80231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4A27828-0694-474F-580E-E03B281ED711}"/>
                  </a:ext>
                </a:extLst>
              </p:cNvPr>
              <p:cNvSpPr/>
              <p:nvPr/>
            </p:nvSpPr>
            <p:spPr>
              <a:xfrm rot="10800000">
                <a:off x="1230258" y="5275272"/>
                <a:ext cx="481923" cy="1069906"/>
              </a:xfrm>
              <a:custGeom>
                <a:avLst/>
                <a:gdLst>
                  <a:gd name="connsiteX0" fmla="*/ 133864 w 601443"/>
                  <a:gd name="connsiteY0" fmla="*/ 1384400 h 1384400"/>
                  <a:gd name="connsiteX1" fmla="*/ 25219 w 601443"/>
                  <a:gd name="connsiteY1" fmla="*/ 1384400 h 1384400"/>
                  <a:gd name="connsiteX2" fmla="*/ 0 w 601443"/>
                  <a:gd name="connsiteY2" fmla="*/ 1279489 h 1384400"/>
                  <a:gd name="connsiteX3" fmla="*/ 227896 w 601443"/>
                  <a:gd name="connsiteY3" fmla="*/ 34760 h 1384400"/>
                  <a:gd name="connsiteX4" fmla="*/ 312745 w 601443"/>
                  <a:gd name="connsiteY4" fmla="*/ 2311 h 1384400"/>
                  <a:gd name="connsiteX5" fmla="*/ 490189 w 601443"/>
                  <a:gd name="connsiteY5" fmla="*/ 213 h 1384400"/>
                  <a:gd name="connsiteX6" fmla="*/ 587766 w 601443"/>
                  <a:gd name="connsiteY6" fmla="*/ 51712 h 1384400"/>
                  <a:gd name="connsiteX7" fmla="*/ 601443 w 601443"/>
                  <a:gd name="connsiteY7" fmla="*/ 137499 h 1384400"/>
                  <a:gd name="connsiteX8" fmla="*/ 440718 w 601443"/>
                  <a:gd name="connsiteY8" fmla="*/ 139399 h 1384400"/>
                  <a:gd name="connsiteX9" fmla="*/ 355869 w 601443"/>
                  <a:gd name="connsiteY9" fmla="*/ 171848 h 138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443" h="1384400">
                    <a:moveTo>
                      <a:pt x="133864" y="1384400"/>
                    </a:moveTo>
                    <a:lnTo>
                      <a:pt x="25219" y="1384400"/>
                    </a:lnTo>
                    <a:cubicBezTo>
                      <a:pt x="11291" y="1384400"/>
                      <a:pt x="0" y="1337430"/>
                      <a:pt x="0" y="1279489"/>
                    </a:cubicBezTo>
                    <a:lnTo>
                      <a:pt x="227896" y="34760"/>
                    </a:lnTo>
                    <a:cubicBezTo>
                      <a:pt x="231706" y="-7941"/>
                      <a:pt x="298817" y="2311"/>
                      <a:pt x="312745" y="2311"/>
                    </a:cubicBezTo>
                    <a:lnTo>
                      <a:pt x="490189" y="213"/>
                    </a:lnTo>
                    <a:cubicBezTo>
                      <a:pt x="504117" y="213"/>
                      <a:pt x="587766" y="-6229"/>
                      <a:pt x="587766" y="51712"/>
                    </a:cubicBezTo>
                    <a:lnTo>
                      <a:pt x="601443" y="137499"/>
                    </a:lnTo>
                    <a:lnTo>
                      <a:pt x="440718" y="139399"/>
                    </a:lnTo>
                    <a:cubicBezTo>
                      <a:pt x="426790" y="139399"/>
                      <a:pt x="359679" y="129147"/>
                      <a:pt x="355869" y="171848"/>
                    </a:cubicBezTo>
                    <a:close/>
                  </a:path>
                </a:pathLst>
              </a:custGeom>
              <a:solidFill>
                <a:schemeClr val="tx1">
                  <a:alpha val="2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o-RO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CCD99F-937E-B268-95EC-B406E6D4FAAB}"/>
                </a:ext>
              </a:extLst>
            </p:cNvPr>
            <p:cNvGrpSpPr/>
            <p:nvPr/>
          </p:nvGrpSpPr>
          <p:grpSpPr>
            <a:xfrm>
              <a:off x="1613981" y="5637666"/>
              <a:ext cx="688783" cy="1217027"/>
              <a:chOff x="1008716" y="4980781"/>
              <a:chExt cx="783508" cy="1384400"/>
            </a:xfrm>
          </p:grpSpPr>
          <p:sp>
            <p:nvSpPr>
              <p:cNvPr id="23" name="Rectangle: Rounded Corners 11">
                <a:extLst>
                  <a:ext uri="{FF2B5EF4-FFF2-40B4-BE49-F238E27FC236}">
                    <a16:creationId xmlns:a16="http://schemas.microsoft.com/office/drawing/2014/main" id="{75CDE6D1-84A9-B7D7-FCE1-4366F177555D}"/>
                  </a:ext>
                </a:extLst>
              </p:cNvPr>
              <p:cNvSpPr/>
              <p:nvPr/>
            </p:nvSpPr>
            <p:spPr>
              <a:xfrm rot="10800000">
                <a:off x="1008716" y="4980781"/>
                <a:ext cx="783508" cy="1384400"/>
              </a:xfrm>
              <a:custGeom>
                <a:avLst/>
                <a:gdLst>
                  <a:gd name="connsiteX0" fmla="*/ 0 w 11015816"/>
                  <a:gd name="connsiteY0" fmla="*/ 354570 h 4732020"/>
                  <a:gd name="connsiteX1" fmla="*/ 354570 w 11015816"/>
                  <a:gd name="connsiteY1" fmla="*/ 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0 w 11015816"/>
                  <a:gd name="connsiteY0" fmla="*/ 35457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525780 w 11015816"/>
                  <a:gd name="connsiteY0" fmla="*/ 24789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525780 w 11015816"/>
                  <a:gd name="connsiteY8" fmla="*/ 247890 h 4732020"/>
                  <a:gd name="connsiteX0" fmla="*/ 525780 w 11015816"/>
                  <a:gd name="connsiteY0" fmla="*/ 232650 h 4716780"/>
                  <a:gd name="connsiteX1" fmla="*/ 781290 w 11015816"/>
                  <a:gd name="connsiteY1" fmla="*/ 45720 h 4716780"/>
                  <a:gd name="connsiteX2" fmla="*/ 9891626 w 11015816"/>
                  <a:gd name="connsiteY2" fmla="*/ 0 h 4716780"/>
                  <a:gd name="connsiteX3" fmla="*/ 11015816 w 11015816"/>
                  <a:gd name="connsiteY3" fmla="*/ 339330 h 4716780"/>
                  <a:gd name="connsiteX4" fmla="*/ 11015816 w 11015816"/>
                  <a:gd name="connsiteY4" fmla="*/ 4362210 h 4716780"/>
                  <a:gd name="connsiteX5" fmla="*/ 10661246 w 11015816"/>
                  <a:gd name="connsiteY5" fmla="*/ 4716780 h 4716780"/>
                  <a:gd name="connsiteX6" fmla="*/ 354570 w 11015816"/>
                  <a:gd name="connsiteY6" fmla="*/ 4716780 h 4716780"/>
                  <a:gd name="connsiteX7" fmla="*/ 0 w 11015816"/>
                  <a:gd name="connsiteY7" fmla="*/ 4362210 h 4716780"/>
                  <a:gd name="connsiteX8" fmla="*/ 525780 w 11015816"/>
                  <a:gd name="connsiteY8" fmla="*/ 232650 h 4716780"/>
                  <a:gd name="connsiteX0" fmla="*/ 525780 w 11015816"/>
                  <a:gd name="connsiteY0" fmla="*/ 232711 h 4716841"/>
                  <a:gd name="connsiteX1" fmla="*/ 781290 w 11015816"/>
                  <a:gd name="connsiteY1" fmla="*/ 45781 h 4716841"/>
                  <a:gd name="connsiteX2" fmla="*/ 9891626 w 11015816"/>
                  <a:gd name="connsiteY2" fmla="*/ 61 h 4716841"/>
                  <a:gd name="connsiteX3" fmla="*/ 10352876 w 11015816"/>
                  <a:gd name="connsiteY3" fmla="*/ 186991 h 4716841"/>
                  <a:gd name="connsiteX4" fmla="*/ 11015816 w 11015816"/>
                  <a:gd name="connsiteY4" fmla="*/ 4362271 h 4716841"/>
                  <a:gd name="connsiteX5" fmla="*/ 10661246 w 11015816"/>
                  <a:gd name="connsiteY5" fmla="*/ 4716841 h 4716841"/>
                  <a:gd name="connsiteX6" fmla="*/ 354570 w 11015816"/>
                  <a:gd name="connsiteY6" fmla="*/ 4716841 h 4716841"/>
                  <a:gd name="connsiteX7" fmla="*/ 0 w 11015816"/>
                  <a:gd name="connsiteY7" fmla="*/ 4362271 h 4716841"/>
                  <a:gd name="connsiteX8" fmla="*/ 525780 w 11015816"/>
                  <a:gd name="connsiteY8" fmla="*/ 232711 h 4716841"/>
                  <a:gd name="connsiteX0" fmla="*/ 525780 w 11015816"/>
                  <a:gd name="connsiteY0" fmla="*/ 199096 h 4683226"/>
                  <a:gd name="connsiteX1" fmla="*/ 781290 w 11015816"/>
                  <a:gd name="connsiteY1" fmla="*/ 12166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525780 w 11015816"/>
                  <a:gd name="connsiteY0" fmla="*/ 199096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3204129 w 11015816"/>
                  <a:gd name="connsiteY0" fmla="*/ 128544 h 4689935"/>
                  <a:gd name="connsiteX1" fmla="*/ 4397072 w 11015816"/>
                  <a:gd name="connsiteY1" fmla="*/ 18876 h 4689935"/>
                  <a:gd name="connsiteX2" fmla="*/ 6891866 w 11015816"/>
                  <a:gd name="connsiteY2" fmla="*/ 11785 h 4689935"/>
                  <a:gd name="connsiteX3" fmla="*/ 10352876 w 11015816"/>
                  <a:gd name="connsiteY3" fmla="*/ 160085 h 4689935"/>
                  <a:gd name="connsiteX4" fmla="*/ 11015816 w 11015816"/>
                  <a:gd name="connsiteY4" fmla="*/ 4335365 h 4689935"/>
                  <a:gd name="connsiteX5" fmla="*/ 10661246 w 11015816"/>
                  <a:gd name="connsiteY5" fmla="*/ 4689935 h 4689935"/>
                  <a:gd name="connsiteX6" fmla="*/ 354570 w 11015816"/>
                  <a:gd name="connsiteY6" fmla="*/ 4689935 h 4689935"/>
                  <a:gd name="connsiteX7" fmla="*/ 0 w 11015816"/>
                  <a:gd name="connsiteY7" fmla="*/ 4335365 h 4689935"/>
                  <a:gd name="connsiteX8" fmla="*/ 3204129 w 11015816"/>
                  <a:gd name="connsiteY8" fmla="*/ 128544 h 4689935"/>
                  <a:gd name="connsiteX0" fmla="*/ 3204129 w 11015816"/>
                  <a:gd name="connsiteY0" fmla="*/ 121835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3204129 w 11015816"/>
                  <a:gd name="connsiteY8" fmla="*/ 121835 h 4683226"/>
                  <a:gd name="connsiteX0" fmla="*/ 3204129 w 11015816"/>
                  <a:gd name="connsiteY0" fmla="*/ 117479 h 4678870"/>
                  <a:gd name="connsiteX1" fmla="*/ 4397072 w 11015816"/>
                  <a:gd name="connsiteY1" fmla="*/ 7811 h 4678870"/>
                  <a:gd name="connsiteX2" fmla="*/ 6891866 w 11015816"/>
                  <a:gd name="connsiteY2" fmla="*/ 720 h 4678870"/>
                  <a:gd name="connsiteX3" fmla="*/ 8263760 w 11015816"/>
                  <a:gd name="connsiteY3" fmla="*/ 174772 h 4678870"/>
                  <a:gd name="connsiteX4" fmla="*/ 11015816 w 11015816"/>
                  <a:gd name="connsiteY4" fmla="*/ 4324300 h 4678870"/>
                  <a:gd name="connsiteX5" fmla="*/ 10661246 w 11015816"/>
                  <a:gd name="connsiteY5" fmla="*/ 4678870 h 4678870"/>
                  <a:gd name="connsiteX6" fmla="*/ 354570 w 11015816"/>
                  <a:gd name="connsiteY6" fmla="*/ 4678870 h 4678870"/>
                  <a:gd name="connsiteX7" fmla="*/ 0 w 11015816"/>
                  <a:gd name="connsiteY7" fmla="*/ 4324300 h 4678870"/>
                  <a:gd name="connsiteX8" fmla="*/ 3204129 w 11015816"/>
                  <a:gd name="connsiteY8" fmla="*/ 117479 h 467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15816" h="4678870">
                    <a:moveTo>
                      <a:pt x="3204129" y="117479"/>
                    </a:moveTo>
                    <a:cubicBezTo>
                      <a:pt x="3257696" y="-26838"/>
                      <a:pt x="4201248" y="7811"/>
                      <a:pt x="4397072" y="7811"/>
                    </a:cubicBezTo>
                    <a:lnTo>
                      <a:pt x="6891866" y="720"/>
                    </a:lnTo>
                    <a:cubicBezTo>
                      <a:pt x="7087690" y="720"/>
                      <a:pt x="8263760" y="-21052"/>
                      <a:pt x="8263760" y="174772"/>
                    </a:cubicBezTo>
                    <a:lnTo>
                      <a:pt x="11015816" y="4324300"/>
                    </a:lnTo>
                    <a:cubicBezTo>
                      <a:pt x="11015816" y="4520124"/>
                      <a:pt x="10857070" y="4678870"/>
                      <a:pt x="10661246" y="4678870"/>
                    </a:cubicBezTo>
                    <a:lnTo>
                      <a:pt x="354570" y="4678870"/>
                    </a:lnTo>
                    <a:cubicBezTo>
                      <a:pt x="158746" y="4678870"/>
                      <a:pt x="0" y="4520124"/>
                      <a:pt x="0" y="4324300"/>
                    </a:cubicBezTo>
                    <a:lnTo>
                      <a:pt x="3204129" y="117479"/>
                    </a:lnTo>
                    <a:close/>
                  </a:path>
                </a:pathLst>
              </a:custGeom>
              <a:solidFill>
                <a:srgbClr val="FFD36A"/>
              </a:solidFill>
              <a:ln w="76200">
                <a:solidFill>
                  <a:srgbClr val="8E5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7E013FE-389A-B668-4782-B0F15B03438C}"/>
                  </a:ext>
                </a:extLst>
              </p:cNvPr>
              <p:cNvSpPr/>
              <p:nvPr/>
            </p:nvSpPr>
            <p:spPr>
              <a:xfrm rot="16503340">
                <a:off x="1197432" y="5866251"/>
                <a:ext cx="97800" cy="80231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F03039F-2769-A8AB-BB9D-83368FC54A46}"/>
                  </a:ext>
                </a:extLst>
              </p:cNvPr>
              <p:cNvSpPr/>
              <p:nvPr/>
            </p:nvSpPr>
            <p:spPr>
              <a:xfrm rot="10800000">
                <a:off x="1230258" y="5275272"/>
                <a:ext cx="481923" cy="1069906"/>
              </a:xfrm>
              <a:custGeom>
                <a:avLst/>
                <a:gdLst>
                  <a:gd name="connsiteX0" fmla="*/ 133864 w 601443"/>
                  <a:gd name="connsiteY0" fmla="*/ 1384400 h 1384400"/>
                  <a:gd name="connsiteX1" fmla="*/ 25219 w 601443"/>
                  <a:gd name="connsiteY1" fmla="*/ 1384400 h 1384400"/>
                  <a:gd name="connsiteX2" fmla="*/ 0 w 601443"/>
                  <a:gd name="connsiteY2" fmla="*/ 1279489 h 1384400"/>
                  <a:gd name="connsiteX3" fmla="*/ 227896 w 601443"/>
                  <a:gd name="connsiteY3" fmla="*/ 34760 h 1384400"/>
                  <a:gd name="connsiteX4" fmla="*/ 312745 w 601443"/>
                  <a:gd name="connsiteY4" fmla="*/ 2311 h 1384400"/>
                  <a:gd name="connsiteX5" fmla="*/ 490189 w 601443"/>
                  <a:gd name="connsiteY5" fmla="*/ 213 h 1384400"/>
                  <a:gd name="connsiteX6" fmla="*/ 587766 w 601443"/>
                  <a:gd name="connsiteY6" fmla="*/ 51712 h 1384400"/>
                  <a:gd name="connsiteX7" fmla="*/ 601443 w 601443"/>
                  <a:gd name="connsiteY7" fmla="*/ 137499 h 1384400"/>
                  <a:gd name="connsiteX8" fmla="*/ 440718 w 601443"/>
                  <a:gd name="connsiteY8" fmla="*/ 139399 h 1384400"/>
                  <a:gd name="connsiteX9" fmla="*/ 355869 w 601443"/>
                  <a:gd name="connsiteY9" fmla="*/ 171848 h 138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443" h="1384400">
                    <a:moveTo>
                      <a:pt x="133864" y="1384400"/>
                    </a:moveTo>
                    <a:lnTo>
                      <a:pt x="25219" y="1384400"/>
                    </a:lnTo>
                    <a:cubicBezTo>
                      <a:pt x="11291" y="1384400"/>
                      <a:pt x="0" y="1337430"/>
                      <a:pt x="0" y="1279489"/>
                    </a:cubicBezTo>
                    <a:lnTo>
                      <a:pt x="227896" y="34760"/>
                    </a:lnTo>
                    <a:cubicBezTo>
                      <a:pt x="231706" y="-7941"/>
                      <a:pt x="298817" y="2311"/>
                      <a:pt x="312745" y="2311"/>
                    </a:cubicBezTo>
                    <a:lnTo>
                      <a:pt x="490189" y="213"/>
                    </a:lnTo>
                    <a:cubicBezTo>
                      <a:pt x="504117" y="213"/>
                      <a:pt x="587766" y="-6229"/>
                      <a:pt x="587766" y="51712"/>
                    </a:cubicBezTo>
                    <a:lnTo>
                      <a:pt x="601443" y="137499"/>
                    </a:lnTo>
                    <a:lnTo>
                      <a:pt x="440718" y="139399"/>
                    </a:lnTo>
                    <a:cubicBezTo>
                      <a:pt x="426790" y="139399"/>
                      <a:pt x="359679" y="129147"/>
                      <a:pt x="355869" y="171848"/>
                    </a:cubicBezTo>
                    <a:close/>
                  </a:path>
                </a:pathLst>
              </a:custGeom>
              <a:solidFill>
                <a:schemeClr val="tx1">
                  <a:alpha val="2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o-RO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0A20E9-30F1-7F71-C42B-ECD381F1271F}"/>
                </a:ext>
              </a:extLst>
            </p:cNvPr>
            <p:cNvGrpSpPr/>
            <p:nvPr/>
          </p:nvGrpSpPr>
          <p:grpSpPr>
            <a:xfrm>
              <a:off x="1244210" y="2206876"/>
              <a:ext cx="9684014" cy="4146579"/>
              <a:chOff x="1244210" y="2206876"/>
              <a:chExt cx="9684014" cy="4146579"/>
            </a:xfrm>
          </p:grpSpPr>
          <p:sp>
            <p:nvSpPr>
              <p:cNvPr id="21" name="Rectangle: Rounded Corners 11">
                <a:extLst>
                  <a:ext uri="{FF2B5EF4-FFF2-40B4-BE49-F238E27FC236}">
                    <a16:creationId xmlns:a16="http://schemas.microsoft.com/office/drawing/2014/main" id="{3C56DBC7-5B15-0A60-F2ED-B2DCA621028D}"/>
                  </a:ext>
                </a:extLst>
              </p:cNvPr>
              <p:cNvSpPr/>
              <p:nvPr/>
            </p:nvSpPr>
            <p:spPr>
              <a:xfrm>
                <a:off x="1244210" y="2206876"/>
                <a:ext cx="9684014" cy="4146579"/>
              </a:xfrm>
              <a:custGeom>
                <a:avLst/>
                <a:gdLst>
                  <a:gd name="connsiteX0" fmla="*/ 0 w 11015816"/>
                  <a:gd name="connsiteY0" fmla="*/ 354570 h 4732020"/>
                  <a:gd name="connsiteX1" fmla="*/ 354570 w 11015816"/>
                  <a:gd name="connsiteY1" fmla="*/ 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0 w 11015816"/>
                  <a:gd name="connsiteY0" fmla="*/ 35457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525780 w 11015816"/>
                  <a:gd name="connsiteY0" fmla="*/ 24789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525780 w 11015816"/>
                  <a:gd name="connsiteY8" fmla="*/ 247890 h 4732020"/>
                  <a:gd name="connsiteX0" fmla="*/ 525780 w 11015816"/>
                  <a:gd name="connsiteY0" fmla="*/ 232650 h 4716780"/>
                  <a:gd name="connsiteX1" fmla="*/ 781290 w 11015816"/>
                  <a:gd name="connsiteY1" fmla="*/ 45720 h 4716780"/>
                  <a:gd name="connsiteX2" fmla="*/ 9891626 w 11015816"/>
                  <a:gd name="connsiteY2" fmla="*/ 0 h 4716780"/>
                  <a:gd name="connsiteX3" fmla="*/ 11015816 w 11015816"/>
                  <a:gd name="connsiteY3" fmla="*/ 339330 h 4716780"/>
                  <a:gd name="connsiteX4" fmla="*/ 11015816 w 11015816"/>
                  <a:gd name="connsiteY4" fmla="*/ 4362210 h 4716780"/>
                  <a:gd name="connsiteX5" fmla="*/ 10661246 w 11015816"/>
                  <a:gd name="connsiteY5" fmla="*/ 4716780 h 4716780"/>
                  <a:gd name="connsiteX6" fmla="*/ 354570 w 11015816"/>
                  <a:gd name="connsiteY6" fmla="*/ 4716780 h 4716780"/>
                  <a:gd name="connsiteX7" fmla="*/ 0 w 11015816"/>
                  <a:gd name="connsiteY7" fmla="*/ 4362210 h 4716780"/>
                  <a:gd name="connsiteX8" fmla="*/ 525780 w 11015816"/>
                  <a:gd name="connsiteY8" fmla="*/ 232650 h 4716780"/>
                  <a:gd name="connsiteX0" fmla="*/ 525780 w 11015816"/>
                  <a:gd name="connsiteY0" fmla="*/ 232711 h 4716841"/>
                  <a:gd name="connsiteX1" fmla="*/ 781290 w 11015816"/>
                  <a:gd name="connsiteY1" fmla="*/ 45781 h 4716841"/>
                  <a:gd name="connsiteX2" fmla="*/ 9891626 w 11015816"/>
                  <a:gd name="connsiteY2" fmla="*/ 61 h 4716841"/>
                  <a:gd name="connsiteX3" fmla="*/ 10352876 w 11015816"/>
                  <a:gd name="connsiteY3" fmla="*/ 186991 h 4716841"/>
                  <a:gd name="connsiteX4" fmla="*/ 11015816 w 11015816"/>
                  <a:gd name="connsiteY4" fmla="*/ 4362271 h 4716841"/>
                  <a:gd name="connsiteX5" fmla="*/ 10661246 w 11015816"/>
                  <a:gd name="connsiteY5" fmla="*/ 4716841 h 4716841"/>
                  <a:gd name="connsiteX6" fmla="*/ 354570 w 11015816"/>
                  <a:gd name="connsiteY6" fmla="*/ 4716841 h 4716841"/>
                  <a:gd name="connsiteX7" fmla="*/ 0 w 11015816"/>
                  <a:gd name="connsiteY7" fmla="*/ 4362271 h 4716841"/>
                  <a:gd name="connsiteX8" fmla="*/ 525780 w 11015816"/>
                  <a:gd name="connsiteY8" fmla="*/ 232711 h 471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15816" h="4716841">
                    <a:moveTo>
                      <a:pt x="525780" y="232711"/>
                    </a:moveTo>
                    <a:cubicBezTo>
                      <a:pt x="525780" y="36887"/>
                      <a:pt x="585466" y="45781"/>
                      <a:pt x="781290" y="45781"/>
                    </a:cubicBezTo>
                    <a:lnTo>
                      <a:pt x="9891626" y="61"/>
                    </a:lnTo>
                    <a:cubicBezTo>
                      <a:pt x="10087450" y="61"/>
                      <a:pt x="10352876" y="-8833"/>
                      <a:pt x="10352876" y="186991"/>
                    </a:cubicBezTo>
                    <a:lnTo>
                      <a:pt x="11015816" y="4362271"/>
                    </a:lnTo>
                    <a:cubicBezTo>
                      <a:pt x="11015816" y="4558095"/>
                      <a:pt x="10857070" y="4716841"/>
                      <a:pt x="10661246" y="4716841"/>
                    </a:cubicBezTo>
                    <a:lnTo>
                      <a:pt x="354570" y="4716841"/>
                    </a:lnTo>
                    <a:cubicBezTo>
                      <a:pt x="158746" y="4716841"/>
                      <a:pt x="0" y="4558095"/>
                      <a:pt x="0" y="4362271"/>
                    </a:cubicBezTo>
                    <a:lnTo>
                      <a:pt x="525780" y="232711"/>
                    </a:lnTo>
                    <a:close/>
                  </a:path>
                </a:pathLst>
              </a:custGeom>
              <a:solidFill>
                <a:srgbClr val="FFD36A"/>
              </a:solidFill>
              <a:ln w="76200">
                <a:solidFill>
                  <a:srgbClr val="8E5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E3F5CA8-C8F3-A979-1D57-1E9BBBEDA7D4}"/>
                  </a:ext>
                </a:extLst>
              </p:cNvPr>
              <p:cNvSpPr/>
              <p:nvPr/>
            </p:nvSpPr>
            <p:spPr>
              <a:xfrm rot="16498881">
                <a:off x="1108859" y="5677574"/>
                <a:ext cx="640472" cy="89495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362968-23A2-6AEF-FAF1-AF40FD573573}"/>
                </a:ext>
              </a:extLst>
            </p:cNvPr>
            <p:cNvSpPr/>
            <p:nvPr/>
          </p:nvSpPr>
          <p:spPr>
            <a:xfrm>
              <a:off x="1277999" y="2177206"/>
              <a:ext cx="9669790" cy="4145978"/>
            </a:xfrm>
            <a:custGeom>
              <a:avLst/>
              <a:gdLst>
                <a:gd name="connsiteX0" fmla="*/ 9933163 w 10999636"/>
                <a:gd name="connsiteY0" fmla="*/ 0 h 4716157"/>
                <a:gd name="connsiteX1" fmla="*/ 10030130 w 10999636"/>
                <a:gd name="connsiteY1" fmla="*/ 1047 h 4716157"/>
                <a:gd name="connsiteX2" fmla="*/ 10336696 w 10999636"/>
                <a:gd name="connsiteY2" fmla="*/ 186307 h 4716157"/>
                <a:gd name="connsiteX3" fmla="*/ 10999636 w 10999636"/>
                <a:gd name="connsiteY3" fmla="*/ 4361587 h 4716157"/>
                <a:gd name="connsiteX4" fmla="*/ 10645066 w 10999636"/>
                <a:gd name="connsiteY4" fmla="*/ 4716157 h 4716157"/>
                <a:gd name="connsiteX5" fmla="*/ 338390 w 10999636"/>
                <a:gd name="connsiteY5" fmla="*/ 4716157 h 4716157"/>
                <a:gd name="connsiteX6" fmla="*/ 11684 w 10999636"/>
                <a:gd name="connsiteY6" fmla="*/ 4499602 h 4716157"/>
                <a:gd name="connsiteX7" fmla="*/ 0 w 10999636"/>
                <a:gd name="connsiteY7" fmla="*/ 4441729 h 4716157"/>
                <a:gd name="connsiteX8" fmla="*/ 10227541 w 10999636"/>
                <a:gd name="connsiteY8" fmla="*/ 4441729 h 4716157"/>
                <a:gd name="connsiteX9" fmla="*/ 10582111 w 10999636"/>
                <a:gd name="connsiteY9" fmla="*/ 4087159 h 47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9636" h="4716157">
                  <a:moveTo>
                    <a:pt x="9933163" y="0"/>
                  </a:moveTo>
                  <a:lnTo>
                    <a:pt x="10030130" y="1047"/>
                  </a:lnTo>
                  <a:cubicBezTo>
                    <a:pt x="10187394" y="7725"/>
                    <a:pt x="10336696" y="39439"/>
                    <a:pt x="10336696" y="186307"/>
                  </a:cubicBezTo>
                  <a:lnTo>
                    <a:pt x="10999636" y="4361587"/>
                  </a:lnTo>
                  <a:cubicBezTo>
                    <a:pt x="10999636" y="4557411"/>
                    <a:pt x="10840890" y="4716157"/>
                    <a:pt x="10645066" y="4716157"/>
                  </a:cubicBezTo>
                  <a:lnTo>
                    <a:pt x="338390" y="4716157"/>
                  </a:lnTo>
                  <a:cubicBezTo>
                    <a:pt x="191522" y="4716157"/>
                    <a:pt x="65511" y="4626862"/>
                    <a:pt x="11684" y="4499602"/>
                  </a:cubicBezTo>
                  <a:lnTo>
                    <a:pt x="0" y="4441729"/>
                  </a:lnTo>
                  <a:lnTo>
                    <a:pt x="10227541" y="4441729"/>
                  </a:lnTo>
                  <a:cubicBezTo>
                    <a:pt x="10423365" y="4441729"/>
                    <a:pt x="10582111" y="4282983"/>
                    <a:pt x="10582111" y="4087159"/>
                  </a:cubicBez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A0C879-B030-11CE-EDB6-3C8140B4E993}"/>
                </a:ext>
              </a:extLst>
            </p:cNvPr>
            <p:cNvGrpSpPr/>
            <p:nvPr/>
          </p:nvGrpSpPr>
          <p:grpSpPr>
            <a:xfrm>
              <a:off x="1449665" y="2033788"/>
              <a:ext cx="9068196" cy="475613"/>
              <a:chOff x="1449665" y="2033788"/>
              <a:chExt cx="9068196" cy="47561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249D264-A999-B803-9047-09719A6E981A}"/>
                  </a:ext>
                </a:extLst>
              </p:cNvPr>
              <p:cNvGrpSpPr/>
              <p:nvPr/>
            </p:nvGrpSpPr>
            <p:grpSpPr>
              <a:xfrm>
                <a:off x="1449665" y="2033788"/>
                <a:ext cx="9068196" cy="475613"/>
                <a:chOff x="1449665" y="2033788"/>
                <a:chExt cx="9068196" cy="475613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837A9EAA-D8EB-89BF-66FB-388822EC26AD}"/>
                    </a:ext>
                  </a:extLst>
                </p:cNvPr>
                <p:cNvSpPr/>
                <p:nvPr/>
              </p:nvSpPr>
              <p:spPr>
                <a:xfrm>
                  <a:off x="1449665" y="2033788"/>
                  <a:ext cx="9066206" cy="4756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D36A"/>
                </a:solidFill>
                <a:ln w="76200">
                  <a:solidFill>
                    <a:srgbClr val="8E54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o-RO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A2FE42D-6E1B-D3BA-A793-DDC4580CEBE0}"/>
                    </a:ext>
                  </a:extLst>
                </p:cNvPr>
                <p:cNvSpPr/>
                <p:nvPr/>
              </p:nvSpPr>
              <p:spPr>
                <a:xfrm>
                  <a:off x="1467265" y="2035550"/>
                  <a:ext cx="9050596" cy="458546"/>
                </a:xfrm>
                <a:custGeom>
                  <a:avLst/>
                  <a:gdLst>
                    <a:gd name="connsiteX0" fmla="*/ 8900135 w 9050596"/>
                    <a:gd name="connsiteY0" fmla="*/ 0 h 458546"/>
                    <a:gd name="connsiteX1" fmla="*/ 8905354 w 9050596"/>
                    <a:gd name="connsiteY1" fmla="*/ 1620 h 458546"/>
                    <a:gd name="connsiteX2" fmla="*/ 9050596 w 9050596"/>
                    <a:gd name="connsiteY2" fmla="*/ 220739 h 458546"/>
                    <a:gd name="connsiteX3" fmla="*/ 9050595 w 9050596"/>
                    <a:gd name="connsiteY3" fmla="*/ 220739 h 458546"/>
                    <a:gd name="connsiteX4" fmla="*/ 8812788 w 9050596"/>
                    <a:gd name="connsiteY4" fmla="*/ 458546 h 458546"/>
                    <a:gd name="connsiteX5" fmla="*/ 222196 w 9050596"/>
                    <a:gd name="connsiteY5" fmla="*/ 458545 h 458546"/>
                    <a:gd name="connsiteX6" fmla="*/ 3077 w 9050596"/>
                    <a:gd name="connsiteY6" fmla="*/ 313303 h 458546"/>
                    <a:gd name="connsiteX7" fmla="*/ 0 w 9050596"/>
                    <a:gd name="connsiteY7" fmla="*/ 298059 h 458546"/>
                    <a:gd name="connsiteX8" fmla="*/ 39419 w 9050596"/>
                    <a:gd name="connsiteY8" fmla="*/ 310296 h 458546"/>
                    <a:gd name="connsiteX9" fmla="*/ 87345 w 9050596"/>
                    <a:gd name="connsiteY9" fmla="*/ 315127 h 458546"/>
                    <a:gd name="connsiteX10" fmla="*/ 8677937 w 9050596"/>
                    <a:gd name="connsiteY10" fmla="*/ 315128 h 458546"/>
                    <a:gd name="connsiteX11" fmla="*/ 8915744 w 9050596"/>
                    <a:gd name="connsiteY11" fmla="*/ 77321 h 458546"/>
                    <a:gd name="connsiteX12" fmla="*/ 8915745 w 9050596"/>
                    <a:gd name="connsiteY12" fmla="*/ 77321 h 45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050596" h="458546">
                      <a:moveTo>
                        <a:pt x="8900135" y="0"/>
                      </a:moveTo>
                      <a:lnTo>
                        <a:pt x="8905354" y="1620"/>
                      </a:lnTo>
                      <a:cubicBezTo>
                        <a:pt x="8990707" y="37721"/>
                        <a:pt x="9050596" y="122236"/>
                        <a:pt x="9050596" y="220739"/>
                      </a:cubicBezTo>
                      <a:lnTo>
                        <a:pt x="9050595" y="220739"/>
                      </a:lnTo>
                      <a:cubicBezTo>
                        <a:pt x="9050595" y="352076"/>
                        <a:pt x="8944125" y="458546"/>
                        <a:pt x="8812788" y="458546"/>
                      </a:cubicBezTo>
                      <a:lnTo>
                        <a:pt x="222196" y="458545"/>
                      </a:lnTo>
                      <a:cubicBezTo>
                        <a:pt x="123693" y="458545"/>
                        <a:pt x="39178" y="398656"/>
                        <a:pt x="3077" y="313303"/>
                      </a:cubicBezTo>
                      <a:lnTo>
                        <a:pt x="0" y="298059"/>
                      </a:lnTo>
                      <a:lnTo>
                        <a:pt x="39419" y="310296"/>
                      </a:lnTo>
                      <a:cubicBezTo>
                        <a:pt x="54899" y="313463"/>
                        <a:pt x="70928" y="315127"/>
                        <a:pt x="87345" y="315127"/>
                      </a:cubicBezTo>
                      <a:lnTo>
                        <a:pt x="8677937" y="315128"/>
                      </a:lnTo>
                      <a:cubicBezTo>
                        <a:pt x="8809274" y="315128"/>
                        <a:pt x="8915744" y="208658"/>
                        <a:pt x="8915744" y="77321"/>
                      </a:cubicBezTo>
                      <a:lnTo>
                        <a:pt x="8915745" y="77321"/>
                      </a:lnTo>
                      <a:close/>
                    </a:path>
                  </a:pathLst>
                </a:custGeom>
                <a:solidFill>
                  <a:schemeClr val="tx1">
                    <a:alpha val="19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o-RO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B234B84-AC91-BE06-998C-9EAA786AE99A}"/>
                    </a:ext>
                  </a:extLst>
                </p:cNvPr>
                <p:cNvSpPr/>
                <p:nvPr/>
              </p:nvSpPr>
              <p:spPr>
                <a:xfrm>
                  <a:off x="1641418" y="2129087"/>
                  <a:ext cx="640472" cy="89495"/>
                </a:xfrm>
                <a:prstGeom prst="roundRect">
                  <a:avLst>
                    <a:gd name="adj" fmla="val 4513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o-RO"/>
                </a:p>
              </p:txBody>
            </p:sp>
          </p:grp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8683D9B-C108-7C36-CBC8-001F2772A9E1}"/>
                  </a:ext>
                </a:extLst>
              </p:cNvPr>
              <p:cNvSpPr/>
              <p:nvPr/>
            </p:nvSpPr>
            <p:spPr>
              <a:xfrm>
                <a:off x="1613981" y="2148786"/>
                <a:ext cx="640472" cy="89495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7E9897-61DC-A0B0-77A1-52897E48AB17}"/>
              </a:ext>
            </a:extLst>
          </p:cNvPr>
          <p:cNvGrpSpPr/>
          <p:nvPr/>
        </p:nvGrpSpPr>
        <p:grpSpPr>
          <a:xfrm>
            <a:off x="5370293" y="5091669"/>
            <a:ext cx="1444895" cy="529116"/>
            <a:chOff x="1388962" y="7357158"/>
            <a:chExt cx="1643605" cy="6018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551C4E-0F85-A72F-0CBE-4D57EA1D2A8C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D38970-05CD-A218-0DC9-0B7B880003EA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8EF9742-8426-283D-06CE-4EE5D2BE6D01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47A6BEB-C0FF-5E57-EC80-306957815CC9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0A2560D9-CCC8-9771-AAD5-AB18C3AA956B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C6E002E-088D-F7B9-EF58-EFEAA04C8801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E2502-9D13-32D8-7ED0-40E3C6EE6D71}"/>
              </a:ext>
            </a:extLst>
          </p:cNvPr>
          <p:cNvGrpSpPr/>
          <p:nvPr/>
        </p:nvGrpSpPr>
        <p:grpSpPr>
          <a:xfrm>
            <a:off x="2118436" y="2317139"/>
            <a:ext cx="7951808" cy="1569660"/>
            <a:chOff x="497712" y="1481559"/>
            <a:chExt cx="7951808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C2F24B-D401-AE7A-1693-05675032E2A2}"/>
                </a:ext>
              </a:extLst>
            </p:cNvPr>
            <p:cNvSpPr txBox="1"/>
            <p:nvPr/>
          </p:nvSpPr>
          <p:spPr>
            <a:xfrm>
              <a:off x="497712" y="1481559"/>
              <a:ext cx="79518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9600" dirty="0">
                  <a:ln w="2413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SERTARE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1950C4-8382-8736-C7BB-73AC2EFDCC7F}"/>
                </a:ext>
              </a:extLst>
            </p:cNvPr>
            <p:cNvSpPr txBox="1"/>
            <p:nvPr/>
          </p:nvSpPr>
          <p:spPr>
            <a:xfrm>
              <a:off x="497712" y="1481559"/>
              <a:ext cx="79518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9600" dirty="0">
                  <a:ln w="57150">
                    <a:solidFill>
                      <a:schemeClr val="tx1"/>
                    </a:solidFill>
                  </a:ln>
                  <a:solidFill>
                    <a:srgbClr val="FFD36A"/>
                  </a:solidFill>
                  <a:latin typeface="Arial Black" panose="020B0A04020102020204" pitchFamily="34" charset="0"/>
                </a:rPr>
                <a:t>SERTARE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5E300D-BE6D-BF00-E0DA-36C881BAE668}"/>
                </a:ext>
              </a:extLst>
            </p:cNvPr>
            <p:cNvSpPr txBox="1"/>
            <p:nvPr/>
          </p:nvSpPr>
          <p:spPr>
            <a:xfrm>
              <a:off x="497712" y="1481559"/>
              <a:ext cx="79518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9600" dirty="0">
                  <a:ln w="57150">
                    <a:solidFill>
                      <a:schemeClr val="tx1"/>
                    </a:solidFill>
                  </a:ln>
                  <a:solidFill>
                    <a:srgbClr val="FFD36A"/>
                  </a:solidFill>
                  <a:latin typeface="Arial Black" panose="020B0A04020102020204" pitchFamily="34" charset="0"/>
                </a:rPr>
                <a:t>SERTARE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A19BC8-913A-DF2D-2B4A-4316D5199830}"/>
              </a:ext>
            </a:extLst>
          </p:cNvPr>
          <p:cNvSpPr txBox="1"/>
          <p:nvPr/>
        </p:nvSpPr>
        <p:spPr>
          <a:xfrm>
            <a:off x="2211033" y="3664415"/>
            <a:ext cx="795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b="1" dirty="0">
                <a:ln w="0">
                  <a:solidFill>
                    <a:srgbClr val="FFD36A"/>
                  </a:solidFill>
                </a:ln>
                <a:solidFill>
                  <a:srgbClr val="FF93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cu surprize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017A2E-5542-C154-9BB1-1C8FF3300349}"/>
              </a:ext>
            </a:extLst>
          </p:cNvPr>
          <p:cNvGrpSpPr/>
          <p:nvPr/>
        </p:nvGrpSpPr>
        <p:grpSpPr>
          <a:xfrm>
            <a:off x="5369177" y="5778205"/>
            <a:ext cx="1444895" cy="529116"/>
            <a:chOff x="1388962" y="7357158"/>
            <a:chExt cx="1643605" cy="60188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2BB8773-AC61-115D-1988-399E684E8462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9BDF79-742F-3CD6-DD2A-9A308B4AB5DD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51A6E50-1C55-7450-FBB4-C5F0E5C74903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999B23A-9AE3-E7A9-E991-B9C25CA3979F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893DF66D-0F16-2AAC-CDED-8533DB0A38B1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DD7F347-F359-2337-A034-FBF52368FE00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885068F8-433A-F1BD-E245-9373682EFBC7}"/>
              </a:ext>
            </a:extLst>
          </p:cNvPr>
          <p:cNvSpPr/>
          <p:nvPr/>
        </p:nvSpPr>
        <p:spPr>
          <a:xfrm rot="1532976">
            <a:off x="1908898" y="-1973006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D89C7C2C-3A9F-B1E6-D4BF-EC94F5CDE4FF}"/>
              </a:ext>
            </a:extLst>
          </p:cNvPr>
          <p:cNvSpPr/>
          <p:nvPr/>
        </p:nvSpPr>
        <p:spPr>
          <a:xfrm rot="20808132">
            <a:off x="3024801" y="-1740144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299D0CA7-CC67-6DEE-67D6-8173C52FE076}"/>
              </a:ext>
            </a:extLst>
          </p:cNvPr>
          <p:cNvSpPr/>
          <p:nvPr/>
        </p:nvSpPr>
        <p:spPr>
          <a:xfrm rot="1542038">
            <a:off x="4158574" y="-2418512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3F48396D-102D-D098-9DB7-2B37D0E5316E}"/>
              </a:ext>
            </a:extLst>
          </p:cNvPr>
          <p:cNvSpPr/>
          <p:nvPr/>
        </p:nvSpPr>
        <p:spPr>
          <a:xfrm rot="19720431">
            <a:off x="5025109" y="-1804018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Rectangle: Folded Corner 43">
            <a:extLst>
              <a:ext uri="{FF2B5EF4-FFF2-40B4-BE49-F238E27FC236}">
                <a16:creationId xmlns:a16="http://schemas.microsoft.com/office/drawing/2014/main" id="{8E5246D4-88F1-4BFA-3AEA-64F4778C107A}"/>
              </a:ext>
            </a:extLst>
          </p:cNvPr>
          <p:cNvSpPr/>
          <p:nvPr/>
        </p:nvSpPr>
        <p:spPr>
          <a:xfrm>
            <a:off x="5887205" y="-1491306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Rectangle: Folded Corner 44">
            <a:extLst>
              <a:ext uri="{FF2B5EF4-FFF2-40B4-BE49-F238E27FC236}">
                <a16:creationId xmlns:a16="http://schemas.microsoft.com/office/drawing/2014/main" id="{91F1A7C4-B47A-5C6B-C79D-55F09F7DF17A}"/>
              </a:ext>
            </a:extLst>
          </p:cNvPr>
          <p:cNvSpPr/>
          <p:nvPr/>
        </p:nvSpPr>
        <p:spPr>
          <a:xfrm rot="1571396">
            <a:off x="6512689" y="-2121142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Rectangle: Folded Corner 45">
            <a:extLst>
              <a:ext uri="{FF2B5EF4-FFF2-40B4-BE49-F238E27FC236}">
                <a16:creationId xmlns:a16="http://schemas.microsoft.com/office/drawing/2014/main" id="{43976060-03FF-B8D6-7195-AECD449AC450}"/>
              </a:ext>
            </a:extLst>
          </p:cNvPr>
          <p:cNvSpPr/>
          <p:nvPr/>
        </p:nvSpPr>
        <p:spPr>
          <a:xfrm rot="20229956">
            <a:off x="7680195" y="-2303518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: Folded Corner 46">
            <a:extLst>
              <a:ext uri="{FF2B5EF4-FFF2-40B4-BE49-F238E27FC236}">
                <a16:creationId xmlns:a16="http://schemas.microsoft.com/office/drawing/2014/main" id="{DB22F762-3C73-04A1-1483-EFBF4BA61D8A}"/>
              </a:ext>
            </a:extLst>
          </p:cNvPr>
          <p:cNvSpPr/>
          <p:nvPr/>
        </p:nvSpPr>
        <p:spPr>
          <a:xfrm rot="21130749">
            <a:off x="8174808" y="-1660944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Rectangle: Folded Corner 47">
            <a:extLst>
              <a:ext uri="{FF2B5EF4-FFF2-40B4-BE49-F238E27FC236}">
                <a16:creationId xmlns:a16="http://schemas.microsoft.com/office/drawing/2014/main" id="{FE234578-2696-855B-DA1A-CFBC35B2ED39}"/>
              </a:ext>
            </a:extLst>
          </p:cNvPr>
          <p:cNvSpPr/>
          <p:nvPr/>
        </p:nvSpPr>
        <p:spPr>
          <a:xfrm rot="21130749">
            <a:off x="8973786" y="-2352025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Rectangle: Folded Corner 48">
            <a:extLst>
              <a:ext uri="{FF2B5EF4-FFF2-40B4-BE49-F238E27FC236}">
                <a16:creationId xmlns:a16="http://schemas.microsoft.com/office/drawing/2014/main" id="{7C3D7107-D7F8-53B4-DEAC-1C607030E47F}"/>
              </a:ext>
            </a:extLst>
          </p:cNvPr>
          <p:cNvSpPr/>
          <p:nvPr/>
        </p:nvSpPr>
        <p:spPr>
          <a:xfrm rot="2794069">
            <a:off x="9488919" y="-1769077"/>
            <a:ext cx="1347844" cy="1095469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ectangle: Folded Corner 59">
            <a:extLst>
              <a:ext uri="{FF2B5EF4-FFF2-40B4-BE49-F238E27FC236}">
                <a16:creationId xmlns:a16="http://schemas.microsoft.com/office/drawing/2014/main" id="{07232E1A-4AD1-D3EC-93CA-7FAD0288E281}"/>
              </a:ext>
            </a:extLst>
          </p:cNvPr>
          <p:cNvSpPr/>
          <p:nvPr/>
        </p:nvSpPr>
        <p:spPr>
          <a:xfrm rot="20067024" flipH="1">
            <a:off x="290982" y="-1850952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Rectangle: Folded Corner 60">
            <a:extLst>
              <a:ext uri="{FF2B5EF4-FFF2-40B4-BE49-F238E27FC236}">
                <a16:creationId xmlns:a16="http://schemas.microsoft.com/office/drawing/2014/main" id="{D80E13B0-904A-0A40-9842-A6797EE994FA}"/>
              </a:ext>
            </a:extLst>
          </p:cNvPr>
          <p:cNvSpPr/>
          <p:nvPr/>
        </p:nvSpPr>
        <p:spPr>
          <a:xfrm rot="791868" flipH="1">
            <a:off x="1445114" y="-1571379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Rectangle: Folded Corner 61">
            <a:extLst>
              <a:ext uri="{FF2B5EF4-FFF2-40B4-BE49-F238E27FC236}">
                <a16:creationId xmlns:a16="http://schemas.microsoft.com/office/drawing/2014/main" id="{BA6E64B7-0E8D-2334-241C-CB1F891D6E4D}"/>
              </a:ext>
            </a:extLst>
          </p:cNvPr>
          <p:cNvSpPr/>
          <p:nvPr/>
        </p:nvSpPr>
        <p:spPr>
          <a:xfrm rot="20057962" flipH="1">
            <a:off x="2540576" y="-2296684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Rectangle: Folded Corner 62">
            <a:extLst>
              <a:ext uri="{FF2B5EF4-FFF2-40B4-BE49-F238E27FC236}">
                <a16:creationId xmlns:a16="http://schemas.microsoft.com/office/drawing/2014/main" id="{EA5527DF-E00E-8EBB-0555-5BA9BFADA68C}"/>
              </a:ext>
            </a:extLst>
          </p:cNvPr>
          <p:cNvSpPr/>
          <p:nvPr/>
        </p:nvSpPr>
        <p:spPr>
          <a:xfrm rot="1879569" flipH="1">
            <a:off x="3471951" y="-1624393"/>
            <a:ext cx="1220248" cy="1225193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ectangle: Folded Corner 63">
            <a:extLst>
              <a:ext uri="{FF2B5EF4-FFF2-40B4-BE49-F238E27FC236}">
                <a16:creationId xmlns:a16="http://schemas.microsoft.com/office/drawing/2014/main" id="{EFE69938-786B-CFD1-F462-00C8846097B3}"/>
              </a:ext>
            </a:extLst>
          </p:cNvPr>
          <p:cNvSpPr/>
          <p:nvPr/>
        </p:nvSpPr>
        <p:spPr>
          <a:xfrm flipH="1">
            <a:off x="4291024" y="-1335394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A197AC08-E5A6-49BD-6FD4-6170999FABDC}"/>
              </a:ext>
            </a:extLst>
          </p:cNvPr>
          <p:cNvSpPr/>
          <p:nvPr/>
        </p:nvSpPr>
        <p:spPr>
          <a:xfrm rot="20028604" flipH="1">
            <a:off x="4894431" y="-2000046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Rectangle: Folded Corner 65">
            <a:extLst>
              <a:ext uri="{FF2B5EF4-FFF2-40B4-BE49-F238E27FC236}">
                <a16:creationId xmlns:a16="http://schemas.microsoft.com/office/drawing/2014/main" id="{BF928F7B-C27B-6B94-97A2-846AB3406106}"/>
              </a:ext>
            </a:extLst>
          </p:cNvPr>
          <p:cNvSpPr/>
          <p:nvPr/>
        </p:nvSpPr>
        <p:spPr>
          <a:xfrm rot="1370044" flipH="1">
            <a:off x="6114184" y="-2127931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Rectangle: Folded Corner 66">
            <a:extLst>
              <a:ext uri="{FF2B5EF4-FFF2-40B4-BE49-F238E27FC236}">
                <a16:creationId xmlns:a16="http://schemas.microsoft.com/office/drawing/2014/main" id="{20262972-F82A-386F-6992-C7568B96D216}"/>
              </a:ext>
            </a:extLst>
          </p:cNvPr>
          <p:cNvSpPr/>
          <p:nvPr/>
        </p:nvSpPr>
        <p:spPr>
          <a:xfrm rot="469251" flipH="1">
            <a:off x="6588047" y="-1496954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Rectangle: Folded Corner 67">
            <a:extLst>
              <a:ext uri="{FF2B5EF4-FFF2-40B4-BE49-F238E27FC236}">
                <a16:creationId xmlns:a16="http://schemas.microsoft.com/office/drawing/2014/main" id="{87D2EF0B-A78F-28B7-2DD2-995F2A442D61}"/>
              </a:ext>
            </a:extLst>
          </p:cNvPr>
          <p:cNvSpPr/>
          <p:nvPr/>
        </p:nvSpPr>
        <p:spPr>
          <a:xfrm rot="469251" flipH="1">
            <a:off x="7387025" y="-2188035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Rectangle: Folded Corner 68">
            <a:extLst>
              <a:ext uri="{FF2B5EF4-FFF2-40B4-BE49-F238E27FC236}">
                <a16:creationId xmlns:a16="http://schemas.microsoft.com/office/drawing/2014/main" id="{C987DB2B-5265-9338-0102-1B362629E0EB}"/>
              </a:ext>
            </a:extLst>
          </p:cNvPr>
          <p:cNvSpPr/>
          <p:nvPr/>
        </p:nvSpPr>
        <p:spPr>
          <a:xfrm rot="18805931" flipH="1">
            <a:off x="7830144" y="-1467712"/>
            <a:ext cx="1507453" cy="991765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Rectangle: Folded Corner 69">
            <a:extLst>
              <a:ext uri="{FF2B5EF4-FFF2-40B4-BE49-F238E27FC236}">
                <a16:creationId xmlns:a16="http://schemas.microsoft.com/office/drawing/2014/main" id="{0FAE82C8-A360-2D33-470A-472A6BE762B9}"/>
              </a:ext>
            </a:extLst>
          </p:cNvPr>
          <p:cNvSpPr/>
          <p:nvPr/>
        </p:nvSpPr>
        <p:spPr>
          <a:xfrm rot="1532976" flipH="1" flipV="1">
            <a:off x="2938818" y="-1918547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Rectangle: Folded Corner 70">
            <a:extLst>
              <a:ext uri="{FF2B5EF4-FFF2-40B4-BE49-F238E27FC236}">
                <a16:creationId xmlns:a16="http://schemas.microsoft.com/office/drawing/2014/main" id="{ABEF7918-B8EC-50A3-EAD0-C3BBB5E49D14}"/>
              </a:ext>
            </a:extLst>
          </p:cNvPr>
          <p:cNvSpPr/>
          <p:nvPr/>
        </p:nvSpPr>
        <p:spPr>
          <a:xfrm rot="20808132" flipH="1" flipV="1">
            <a:off x="4092950" y="-1638974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Rectangle: Folded Corner 71">
            <a:extLst>
              <a:ext uri="{FF2B5EF4-FFF2-40B4-BE49-F238E27FC236}">
                <a16:creationId xmlns:a16="http://schemas.microsoft.com/office/drawing/2014/main" id="{482FDAF9-485B-44BE-32E2-9F8855FCD717}"/>
              </a:ext>
            </a:extLst>
          </p:cNvPr>
          <p:cNvSpPr/>
          <p:nvPr/>
        </p:nvSpPr>
        <p:spPr>
          <a:xfrm rot="1542038" flipH="1" flipV="1">
            <a:off x="5188412" y="-2364279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Rectangle: Folded Corner 72">
            <a:extLst>
              <a:ext uri="{FF2B5EF4-FFF2-40B4-BE49-F238E27FC236}">
                <a16:creationId xmlns:a16="http://schemas.microsoft.com/office/drawing/2014/main" id="{7B29EC04-DD1A-1DBD-B29F-414386D36B5C}"/>
              </a:ext>
            </a:extLst>
          </p:cNvPr>
          <p:cNvSpPr/>
          <p:nvPr/>
        </p:nvSpPr>
        <p:spPr>
          <a:xfrm rot="19720431" flipH="1" flipV="1">
            <a:off x="6119787" y="-1691988"/>
            <a:ext cx="1220248" cy="1225193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Rectangle: Folded Corner 73">
            <a:extLst>
              <a:ext uri="{FF2B5EF4-FFF2-40B4-BE49-F238E27FC236}">
                <a16:creationId xmlns:a16="http://schemas.microsoft.com/office/drawing/2014/main" id="{D9FFC9B6-92BA-2B0D-EBE9-B82AE1A1ADA3}"/>
              </a:ext>
            </a:extLst>
          </p:cNvPr>
          <p:cNvSpPr/>
          <p:nvPr/>
        </p:nvSpPr>
        <p:spPr>
          <a:xfrm flipH="1" flipV="1">
            <a:off x="6938860" y="-1402989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Rectangle: Folded Corner 74">
            <a:extLst>
              <a:ext uri="{FF2B5EF4-FFF2-40B4-BE49-F238E27FC236}">
                <a16:creationId xmlns:a16="http://schemas.microsoft.com/office/drawing/2014/main" id="{E5F86862-4B41-A422-3B8E-30D01DE2D107}"/>
              </a:ext>
            </a:extLst>
          </p:cNvPr>
          <p:cNvSpPr/>
          <p:nvPr/>
        </p:nvSpPr>
        <p:spPr>
          <a:xfrm rot="1571396" flipH="1" flipV="1">
            <a:off x="7542267" y="-2067641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Rectangle: Folded Corner 75">
            <a:extLst>
              <a:ext uri="{FF2B5EF4-FFF2-40B4-BE49-F238E27FC236}">
                <a16:creationId xmlns:a16="http://schemas.microsoft.com/office/drawing/2014/main" id="{0E42C762-3EB9-5BD3-FD5B-1CF5E6824A89}"/>
              </a:ext>
            </a:extLst>
          </p:cNvPr>
          <p:cNvSpPr/>
          <p:nvPr/>
        </p:nvSpPr>
        <p:spPr>
          <a:xfrm rot="20229956" flipH="1" flipV="1">
            <a:off x="8762020" y="-2195526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Rectangle: Folded Corner 76">
            <a:extLst>
              <a:ext uri="{FF2B5EF4-FFF2-40B4-BE49-F238E27FC236}">
                <a16:creationId xmlns:a16="http://schemas.microsoft.com/office/drawing/2014/main" id="{C58CF6AC-7994-850D-E273-F43B07AA9371}"/>
              </a:ext>
            </a:extLst>
          </p:cNvPr>
          <p:cNvSpPr/>
          <p:nvPr/>
        </p:nvSpPr>
        <p:spPr>
          <a:xfrm rot="21130749" flipH="1" flipV="1">
            <a:off x="9235883" y="-1564549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Rectangle: Folded Corner 77">
            <a:extLst>
              <a:ext uri="{FF2B5EF4-FFF2-40B4-BE49-F238E27FC236}">
                <a16:creationId xmlns:a16="http://schemas.microsoft.com/office/drawing/2014/main" id="{9D403AA6-FCF0-57D2-4032-1CDF07177E3F}"/>
              </a:ext>
            </a:extLst>
          </p:cNvPr>
          <p:cNvSpPr/>
          <p:nvPr/>
        </p:nvSpPr>
        <p:spPr>
          <a:xfrm rot="21130749" flipH="1" flipV="1">
            <a:off x="10034861" y="-2255630"/>
            <a:ext cx="1220248" cy="1225192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Rectangle: Folded Corner 78">
            <a:extLst>
              <a:ext uri="{FF2B5EF4-FFF2-40B4-BE49-F238E27FC236}">
                <a16:creationId xmlns:a16="http://schemas.microsoft.com/office/drawing/2014/main" id="{B49113FE-5659-CDFD-329A-26AE2EBB3DA6}"/>
              </a:ext>
            </a:extLst>
          </p:cNvPr>
          <p:cNvSpPr/>
          <p:nvPr/>
        </p:nvSpPr>
        <p:spPr>
          <a:xfrm rot="2794069" flipH="1" flipV="1">
            <a:off x="10477980" y="-1535307"/>
            <a:ext cx="1507453" cy="991765"/>
          </a:xfrm>
          <a:prstGeom prst="foldedCorner">
            <a:avLst>
              <a:gd name="adj" fmla="val 446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6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3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19" dur="1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963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xit" presetSubtype="4" accel="30000" decel="68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3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4" accel="30000" decel="68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3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30000" decel="6800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3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30000" decel="68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3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30000" decel="68000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3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4" accel="30000" decel="68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3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xit" presetSubtype="4" accel="30000" decel="6800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3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xit" presetSubtype="4" accel="30000" decel="68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3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4" accel="30000" decel="68000" fill="hold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3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4" accel="30000" decel="68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3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3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4" accel="30000" decel="68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3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3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4" accel="30000" decel="6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3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4" accel="30000" decel="6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30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4" accel="30000" decel="68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3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3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4" accel="30000" decel="68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3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3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4" accel="30000" decel="68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30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0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accel="30000" decel="6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3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3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4" accel="30000" decel="68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9" dur="3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3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3" dur="3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3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" presetClass="exit" presetSubtype="4" accel="30000" decel="68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3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3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3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xit" presetSubtype="4" accel="30000" decel="6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30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30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" presetClass="exit" presetSubtype="4" accel="30000" decel="6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30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30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2" presetClass="exit" presetSubtype="4" accel="30000" decel="68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3" dur="3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3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" presetClass="exit" presetSubtype="4" accel="30000" decel="68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7" dur="30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2" presetClass="exit" presetSubtype="4" accel="30000" decel="68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1" dur="30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30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" presetClass="exit" presetSubtype="4" accel="30000" decel="6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5" dur="30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30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accel="30000" decel="68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3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3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3" dur="3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3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2" animBg="1"/>
          <p:bldP spid="3" grpId="2" animBg="1"/>
          <p:bldP spid="9" grpId="2" animBg="1"/>
          <p:bldP spid="43" grpId="2" animBg="1"/>
          <p:bldP spid="44" grpId="2" animBg="1"/>
          <p:bldP spid="45" grpId="2" animBg="1"/>
          <p:bldP spid="46" grpId="2" animBg="1"/>
          <p:bldP spid="47" grpId="2" animBg="1"/>
          <p:bldP spid="48" grpId="2" animBg="1"/>
          <p:bldP spid="49" grpId="2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3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963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xit" presetSubtype="4" accel="30000" decel="68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3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xit" presetSubtype="4" accel="30000" decel="68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3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accel="30000" decel="6800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3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accel="30000" decel="68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3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accel="30000" decel="68000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3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xit" presetSubtype="4" accel="30000" decel="68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3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xit" presetSubtype="4" accel="30000" decel="6800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3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xit" presetSubtype="4" accel="30000" decel="68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3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4" accel="30000" decel="68000" fill="hold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3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4" accel="30000" decel="68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3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3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4" accel="30000" decel="68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3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3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4" accel="30000" decel="6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3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4" accel="30000" decel="6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30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4" accel="30000" decel="68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3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3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4" accel="30000" decel="68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3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3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4" accel="30000" decel="68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30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0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accel="30000" decel="6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3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3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4" accel="30000" decel="68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9" dur="3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3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3" dur="3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3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" presetClass="exit" presetSubtype="4" accel="30000" decel="68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3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3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3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xit" presetSubtype="4" accel="30000" decel="6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30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30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" presetClass="exit" presetSubtype="4" accel="30000" decel="6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30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30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2" presetClass="exit" presetSubtype="4" accel="30000" decel="68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3" dur="3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3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" presetClass="exit" presetSubtype="4" accel="30000" decel="68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7" dur="30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2" presetClass="exit" presetSubtype="4" accel="30000" decel="68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1" dur="30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30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" presetClass="exit" presetSubtype="4" accel="30000" decel="6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5" dur="30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30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accel="30000" decel="68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3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3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2" presetClass="exit" presetSubtype="4" accel="30000" decel="6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3" dur="3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3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2" animBg="1"/>
          <p:bldP spid="3" grpId="2" animBg="1"/>
          <p:bldP spid="9" grpId="2" animBg="1"/>
          <p:bldP spid="43" grpId="2" animBg="1"/>
          <p:bldP spid="44" grpId="2" animBg="1"/>
          <p:bldP spid="45" grpId="2" animBg="1"/>
          <p:bldP spid="46" grpId="2" animBg="1"/>
          <p:bldP spid="47" grpId="2" animBg="1"/>
          <p:bldP spid="48" grpId="2" animBg="1"/>
          <p:bldP spid="49" grpId="2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2000">
              <a:srgbClr val="7030A0"/>
            </a:gs>
            <a:gs pos="100000">
              <a:srgbClr val="8E5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D1B0555-28C9-7EFD-67BF-F981E2A9BE76}"/>
              </a:ext>
            </a:extLst>
          </p:cNvPr>
          <p:cNvGrpSpPr/>
          <p:nvPr/>
        </p:nvGrpSpPr>
        <p:grpSpPr>
          <a:xfrm>
            <a:off x="1244210" y="2033788"/>
            <a:ext cx="9703579" cy="4824212"/>
            <a:chOff x="1244210" y="2033788"/>
            <a:chExt cx="9703579" cy="482421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FB4530-ACC1-36B9-0BC6-64498FE8C2FB}"/>
                </a:ext>
              </a:extLst>
            </p:cNvPr>
            <p:cNvGrpSpPr/>
            <p:nvPr/>
          </p:nvGrpSpPr>
          <p:grpSpPr>
            <a:xfrm>
              <a:off x="9683646" y="5640973"/>
              <a:ext cx="688783" cy="1217027"/>
              <a:chOff x="1008716" y="4980781"/>
              <a:chExt cx="783508" cy="1384400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3913912D-696D-D3C4-F557-223B9A073A8A}"/>
                  </a:ext>
                </a:extLst>
              </p:cNvPr>
              <p:cNvSpPr/>
              <p:nvPr/>
            </p:nvSpPr>
            <p:spPr>
              <a:xfrm rot="10800000">
                <a:off x="1008716" y="4980781"/>
                <a:ext cx="783508" cy="1384400"/>
              </a:xfrm>
              <a:custGeom>
                <a:avLst/>
                <a:gdLst>
                  <a:gd name="connsiteX0" fmla="*/ 0 w 11015816"/>
                  <a:gd name="connsiteY0" fmla="*/ 354570 h 4732020"/>
                  <a:gd name="connsiteX1" fmla="*/ 354570 w 11015816"/>
                  <a:gd name="connsiteY1" fmla="*/ 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0 w 11015816"/>
                  <a:gd name="connsiteY0" fmla="*/ 35457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525780 w 11015816"/>
                  <a:gd name="connsiteY0" fmla="*/ 24789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525780 w 11015816"/>
                  <a:gd name="connsiteY8" fmla="*/ 247890 h 4732020"/>
                  <a:gd name="connsiteX0" fmla="*/ 525780 w 11015816"/>
                  <a:gd name="connsiteY0" fmla="*/ 232650 h 4716780"/>
                  <a:gd name="connsiteX1" fmla="*/ 781290 w 11015816"/>
                  <a:gd name="connsiteY1" fmla="*/ 45720 h 4716780"/>
                  <a:gd name="connsiteX2" fmla="*/ 9891626 w 11015816"/>
                  <a:gd name="connsiteY2" fmla="*/ 0 h 4716780"/>
                  <a:gd name="connsiteX3" fmla="*/ 11015816 w 11015816"/>
                  <a:gd name="connsiteY3" fmla="*/ 339330 h 4716780"/>
                  <a:gd name="connsiteX4" fmla="*/ 11015816 w 11015816"/>
                  <a:gd name="connsiteY4" fmla="*/ 4362210 h 4716780"/>
                  <a:gd name="connsiteX5" fmla="*/ 10661246 w 11015816"/>
                  <a:gd name="connsiteY5" fmla="*/ 4716780 h 4716780"/>
                  <a:gd name="connsiteX6" fmla="*/ 354570 w 11015816"/>
                  <a:gd name="connsiteY6" fmla="*/ 4716780 h 4716780"/>
                  <a:gd name="connsiteX7" fmla="*/ 0 w 11015816"/>
                  <a:gd name="connsiteY7" fmla="*/ 4362210 h 4716780"/>
                  <a:gd name="connsiteX8" fmla="*/ 525780 w 11015816"/>
                  <a:gd name="connsiteY8" fmla="*/ 232650 h 4716780"/>
                  <a:gd name="connsiteX0" fmla="*/ 525780 w 11015816"/>
                  <a:gd name="connsiteY0" fmla="*/ 232711 h 4716841"/>
                  <a:gd name="connsiteX1" fmla="*/ 781290 w 11015816"/>
                  <a:gd name="connsiteY1" fmla="*/ 45781 h 4716841"/>
                  <a:gd name="connsiteX2" fmla="*/ 9891626 w 11015816"/>
                  <a:gd name="connsiteY2" fmla="*/ 61 h 4716841"/>
                  <a:gd name="connsiteX3" fmla="*/ 10352876 w 11015816"/>
                  <a:gd name="connsiteY3" fmla="*/ 186991 h 4716841"/>
                  <a:gd name="connsiteX4" fmla="*/ 11015816 w 11015816"/>
                  <a:gd name="connsiteY4" fmla="*/ 4362271 h 4716841"/>
                  <a:gd name="connsiteX5" fmla="*/ 10661246 w 11015816"/>
                  <a:gd name="connsiteY5" fmla="*/ 4716841 h 4716841"/>
                  <a:gd name="connsiteX6" fmla="*/ 354570 w 11015816"/>
                  <a:gd name="connsiteY6" fmla="*/ 4716841 h 4716841"/>
                  <a:gd name="connsiteX7" fmla="*/ 0 w 11015816"/>
                  <a:gd name="connsiteY7" fmla="*/ 4362271 h 4716841"/>
                  <a:gd name="connsiteX8" fmla="*/ 525780 w 11015816"/>
                  <a:gd name="connsiteY8" fmla="*/ 232711 h 4716841"/>
                  <a:gd name="connsiteX0" fmla="*/ 525780 w 11015816"/>
                  <a:gd name="connsiteY0" fmla="*/ 199096 h 4683226"/>
                  <a:gd name="connsiteX1" fmla="*/ 781290 w 11015816"/>
                  <a:gd name="connsiteY1" fmla="*/ 12166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525780 w 11015816"/>
                  <a:gd name="connsiteY0" fmla="*/ 199096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3204129 w 11015816"/>
                  <a:gd name="connsiteY0" fmla="*/ 128544 h 4689935"/>
                  <a:gd name="connsiteX1" fmla="*/ 4397072 w 11015816"/>
                  <a:gd name="connsiteY1" fmla="*/ 18876 h 4689935"/>
                  <a:gd name="connsiteX2" fmla="*/ 6891866 w 11015816"/>
                  <a:gd name="connsiteY2" fmla="*/ 11785 h 4689935"/>
                  <a:gd name="connsiteX3" fmla="*/ 10352876 w 11015816"/>
                  <a:gd name="connsiteY3" fmla="*/ 160085 h 4689935"/>
                  <a:gd name="connsiteX4" fmla="*/ 11015816 w 11015816"/>
                  <a:gd name="connsiteY4" fmla="*/ 4335365 h 4689935"/>
                  <a:gd name="connsiteX5" fmla="*/ 10661246 w 11015816"/>
                  <a:gd name="connsiteY5" fmla="*/ 4689935 h 4689935"/>
                  <a:gd name="connsiteX6" fmla="*/ 354570 w 11015816"/>
                  <a:gd name="connsiteY6" fmla="*/ 4689935 h 4689935"/>
                  <a:gd name="connsiteX7" fmla="*/ 0 w 11015816"/>
                  <a:gd name="connsiteY7" fmla="*/ 4335365 h 4689935"/>
                  <a:gd name="connsiteX8" fmla="*/ 3204129 w 11015816"/>
                  <a:gd name="connsiteY8" fmla="*/ 128544 h 4689935"/>
                  <a:gd name="connsiteX0" fmla="*/ 3204129 w 11015816"/>
                  <a:gd name="connsiteY0" fmla="*/ 121835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3204129 w 11015816"/>
                  <a:gd name="connsiteY8" fmla="*/ 121835 h 4683226"/>
                  <a:gd name="connsiteX0" fmla="*/ 3204129 w 11015816"/>
                  <a:gd name="connsiteY0" fmla="*/ 117479 h 4678870"/>
                  <a:gd name="connsiteX1" fmla="*/ 4397072 w 11015816"/>
                  <a:gd name="connsiteY1" fmla="*/ 7811 h 4678870"/>
                  <a:gd name="connsiteX2" fmla="*/ 6891866 w 11015816"/>
                  <a:gd name="connsiteY2" fmla="*/ 720 h 4678870"/>
                  <a:gd name="connsiteX3" fmla="*/ 8263760 w 11015816"/>
                  <a:gd name="connsiteY3" fmla="*/ 174772 h 4678870"/>
                  <a:gd name="connsiteX4" fmla="*/ 11015816 w 11015816"/>
                  <a:gd name="connsiteY4" fmla="*/ 4324300 h 4678870"/>
                  <a:gd name="connsiteX5" fmla="*/ 10661246 w 11015816"/>
                  <a:gd name="connsiteY5" fmla="*/ 4678870 h 4678870"/>
                  <a:gd name="connsiteX6" fmla="*/ 354570 w 11015816"/>
                  <a:gd name="connsiteY6" fmla="*/ 4678870 h 4678870"/>
                  <a:gd name="connsiteX7" fmla="*/ 0 w 11015816"/>
                  <a:gd name="connsiteY7" fmla="*/ 4324300 h 4678870"/>
                  <a:gd name="connsiteX8" fmla="*/ 3204129 w 11015816"/>
                  <a:gd name="connsiteY8" fmla="*/ 117479 h 467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15816" h="4678870">
                    <a:moveTo>
                      <a:pt x="3204129" y="117479"/>
                    </a:moveTo>
                    <a:cubicBezTo>
                      <a:pt x="3257696" y="-26838"/>
                      <a:pt x="4201248" y="7811"/>
                      <a:pt x="4397072" y="7811"/>
                    </a:cubicBezTo>
                    <a:lnTo>
                      <a:pt x="6891866" y="720"/>
                    </a:lnTo>
                    <a:cubicBezTo>
                      <a:pt x="7087690" y="720"/>
                      <a:pt x="8263760" y="-21052"/>
                      <a:pt x="8263760" y="174772"/>
                    </a:cubicBezTo>
                    <a:lnTo>
                      <a:pt x="11015816" y="4324300"/>
                    </a:lnTo>
                    <a:cubicBezTo>
                      <a:pt x="11015816" y="4520124"/>
                      <a:pt x="10857070" y="4678870"/>
                      <a:pt x="10661246" y="4678870"/>
                    </a:cubicBezTo>
                    <a:lnTo>
                      <a:pt x="354570" y="4678870"/>
                    </a:lnTo>
                    <a:cubicBezTo>
                      <a:pt x="158746" y="4678870"/>
                      <a:pt x="0" y="4520124"/>
                      <a:pt x="0" y="4324300"/>
                    </a:cubicBezTo>
                    <a:lnTo>
                      <a:pt x="3204129" y="117479"/>
                    </a:lnTo>
                    <a:close/>
                  </a:path>
                </a:pathLst>
              </a:custGeom>
              <a:solidFill>
                <a:srgbClr val="FFD36A"/>
              </a:solidFill>
              <a:ln w="76200">
                <a:solidFill>
                  <a:srgbClr val="8E5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523D8C7-6F75-AAD0-21D1-B0903EF71768}"/>
                  </a:ext>
                </a:extLst>
              </p:cNvPr>
              <p:cNvSpPr/>
              <p:nvPr/>
            </p:nvSpPr>
            <p:spPr>
              <a:xfrm rot="16503340">
                <a:off x="1197432" y="5866251"/>
                <a:ext cx="97800" cy="80231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33FDD4B-DC33-0FF6-DB55-4242CE909891}"/>
                  </a:ext>
                </a:extLst>
              </p:cNvPr>
              <p:cNvSpPr/>
              <p:nvPr/>
            </p:nvSpPr>
            <p:spPr>
              <a:xfrm rot="10800000">
                <a:off x="1230258" y="5275272"/>
                <a:ext cx="481923" cy="1069906"/>
              </a:xfrm>
              <a:custGeom>
                <a:avLst/>
                <a:gdLst>
                  <a:gd name="connsiteX0" fmla="*/ 133864 w 601443"/>
                  <a:gd name="connsiteY0" fmla="*/ 1384400 h 1384400"/>
                  <a:gd name="connsiteX1" fmla="*/ 25219 w 601443"/>
                  <a:gd name="connsiteY1" fmla="*/ 1384400 h 1384400"/>
                  <a:gd name="connsiteX2" fmla="*/ 0 w 601443"/>
                  <a:gd name="connsiteY2" fmla="*/ 1279489 h 1384400"/>
                  <a:gd name="connsiteX3" fmla="*/ 227896 w 601443"/>
                  <a:gd name="connsiteY3" fmla="*/ 34760 h 1384400"/>
                  <a:gd name="connsiteX4" fmla="*/ 312745 w 601443"/>
                  <a:gd name="connsiteY4" fmla="*/ 2311 h 1384400"/>
                  <a:gd name="connsiteX5" fmla="*/ 490189 w 601443"/>
                  <a:gd name="connsiteY5" fmla="*/ 213 h 1384400"/>
                  <a:gd name="connsiteX6" fmla="*/ 587766 w 601443"/>
                  <a:gd name="connsiteY6" fmla="*/ 51712 h 1384400"/>
                  <a:gd name="connsiteX7" fmla="*/ 601443 w 601443"/>
                  <a:gd name="connsiteY7" fmla="*/ 137499 h 1384400"/>
                  <a:gd name="connsiteX8" fmla="*/ 440718 w 601443"/>
                  <a:gd name="connsiteY8" fmla="*/ 139399 h 1384400"/>
                  <a:gd name="connsiteX9" fmla="*/ 355869 w 601443"/>
                  <a:gd name="connsiteY9" fmla="*/ 171848 h 138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443" h="1384400">
                    <a:moveTo>
                      <a:pt x="133864" y="1384400"/>
                    </a:moveTo>
                    <a:lnTo>
                      <a:pt x="25219" y="1384400"/>
                    </a:lnTo>
                    <a:cubicBezTo>
                      <a:pt x="11291" y="1384400"/>
                      <a:pt x="0" y="1337430"/>
                      <a:pt x="0" y="1279489"/>
                    </a:cubicBezTo>
                    <a:lnTo>
                      <a:pt x="227896" y="34760"/>
                    </a:lnTo>
                    <a:cubicBezTo>
                      <a:pt x="231706" y="-7941"/>
                      <a:pt x="298817" y="2311"/>
                      <a:pt x="312745" y="2311"/>
                    </a:cubicBezTo>
                    <a:lnTo>
                      <a:pt x="490189" y="213"/>
                    </a:lnTo>
                    <a:cubicBezTo>
                      <a:pt x="504117" y="213"/>
                      <a:pt x="587766" y="-6229"/>
                      <a:pt x="587766" y="51712"/>
                    </a:cubicBezTo>
                    <a:lnTo>
                      <a:pt x="601443" y="137499"/>
                    </a:lnTo>
                    <a:lnTo>
                      <a:pt x="440718" y="139399"/>
                    </a:lnTo>
                    <a:cubicBezTo>
                      <a:pt x="426790" y="139399"/>
                      <a:pt x="359679" y="129147"/>
                      <a:pt x="355869" y="171848"/>
                    </a:cubicBezTo>
                    <a:close/>
                  </a:path>
                </a:pathLst>
              </a:custGeom>
              <a:solidFill>
                <a:schemeClr val="tx1">
                  <a:alpha val="2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o-RO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A85388-2F32-5233-934D-12199DD72988}"/>
                </a:ext>
              </a:extLst>
            </p:cNvPr>
            <p:cNvGrpSpPr/>
            <p:nvPr/>
          </p:nvGrpSpPr>
          <p:grpSpPr>
            <a:xfrm>
              <a:off x="1613981" y="5637666"/>
              <a:ext cx="688783" cy="1217027"/>
              <a:chOff x="1008716" y="4980781"/>
              <a:chExt cx="783508" cy="1384400"/>
            </a:xfrm>
          </p:grpSpPr>
          <p:sp>
            <p:nvSpPr>
              <p:cNvPr id="13" name="Rectangle: Rounded Corners 11">
                <a:extLst>
                  <a:ext uri="{FF2B5EF4-FFF2-40B4-BE49-F238E27FC236}">
                    <a16:creationId xmlns:a16="http://schemas.microsoft.com/office/drawing/2014/main" id="{A2020290-171D-FA5B-CB40-47F96CF8EAFA}"/>
                  </a:ext>
                </a:extLst>
              </p:cNvPr>
              <p:cNvSpPr/>
              <p:nvPr/>
            </p:nvSpPr>
            <p:spPr>
              <a:xfrm rot="10800000">
                <a:off x="1008716" y="4980781"/>
                <a:ext cx="783508" cy="1384400"/>
              </a:xfrm>
              <a:custGeom>
                <a:avLst/>
                <a:gdLst>
                  <a:gd name="connsiteX0" fmla="*/ 0 w 11015816"/>
                  <a:gd name="connsiteY0" fmla="*/ 354570 h 4732020"/>
                  <a:gd name="connsiteX1" fmla="*/ 354570 w 11015816"/>
                  <a:gd name="connsiteY1" fmla="*/ 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0 w 11015816"/>
                  <a:gd name="connsiteY0" fmla="*/ 35457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525780 w 11015816"/>
                  <a:gd name="connsiteY0" fmla="*/ 24789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525780 w 11015816"/>
                  <a:gd name="connsiteY8" fmla="*/ 247890 h 4732020"/>
                  <a:gd name="connsiteX0" fmla="*/ 525780 w 11015816"/>
                  <a:gd name="connsiteY0" fmla="*/ 232650 h 4716780"/>
                  <a:gd name="connsiteX1" fmla="*/ 781290 w 11015816"/>
                  <a:gd name="connsiteY1" fmla="*/ 45720 h 4716780"/>
                  <a:gd name="connsiteX2" fmla="*/ 9891626 w 11015816"/>
                  <a:gd name="connsiteY2" fmla="*/ 0 h 4716780"/>
                  <a:gd name="connsiteX3" fmla="*/ 11015816 w 11015816"/>
                  <a:gd name="connsiteY3" fmla="*/ 339330 h 4716780"/>
                  <a:gd name="connsiteX4" fmla="*/ 11015816 w 11015816"/>
                  <a:gd name="connsiteY4" fmla="*/ 4362210 h 4716780"/>
                  <a:gd name="connsiteX5" fmla="*/ 10661246 w 11015816"/>
                  <a:gd name="connsiteY5" fmla="*/ 4716780 h 4716780"/>
                  <a:gd name="connsiteX6" fmla="*/ 354570 w 11015816"/>
                  <a:gd name="connsiteY6" fmla="*/ 4716780 h 4716780"/>
                  <a:gd name="connsiteX7" fmla="*/ 0 w 11015816"/>
                  <a:gd name="connsiteY7" fmla="*/ 4362210 h 4716780"/>
                  <a:gd name="connsiteX8" fmla="*/ 525780 w 11015816"/>
                  <a:gd name="connsiteY8" fmla="*/ 232650 h 4716780"/>
                  <a:gd name="connsiteX0" fmla="*/ 525780 w 11015816"/>
                  <a:gd name="connsiteY0" fmla="*/ 232711 h 4716841"/>
                  <a:gd name="connsiteX1" fmla="*/ 781290 w 11015816"/>
                  <a:gd name="connsiteY1" fmla="*/ 45781 h 4716841"/>
                  <a:gd name="connsiteX2" fmla="*/ 9891626 w 11015816"/>
                  <a:gd name="connsiteY2" fmla="*/ 61 h 4716841"/>
                  <a:gd name="connsiteX3" fmla="*/ 10352876 w 11015816"/>
                  <a:gd name="connsiteY3" fmla="*/ 186991 h 4716841"/>
                  <a:gd name="connsiteX4" fmla="*/ 11015816 w 11015816"/>
                  <a:gd name="connsiteY4" fmla="*/ 4362271 h 4716841"/>
                  <a:gd name="connsiteX5" fmla="*/ 10661246 w 11015816"/>
                  <a:gd name="connsiteY5" fmla="*/ 4716841 h 4716841"/>
                  <a:gd name="connsiteX6" fmla="*/ 354570 w 11015816"/>
                  <a:gd name="connsiteY6" fmla="*/ 4716841 h 4716841"/>
                  <a:gd name="connsiteX7" fmla="*/ 0 w 11015816"/>
                  <a:gd name="connsiteY7" fmla="*/ 4362271 h 4716841"/>
                  <a:gd name="connsiteX8" fmla="*/ 525780 w 11015816"/>
                  <a:gd name="connsiteY8" fmla="*/ 232711 h 4716841"/>
                  <a:gd name="connsiteX0" fmla="*/ 525780 w 11015816"/>
                  <a:gd name="connsiteY0" fmla="*/ 199096 h 4683226"/>
                  <a:gd name="connsiteX1" fmla="*/ 781290 w 11015816"/>
                  <a:gd name="connsiteY1" fmla="*/ 12166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525780 w 11015816"/>
                  <a:gd name="connsiteY0" fmla="*/ 199096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525780 w 11015816"/>
                  <a:gd name="connsiteY8" fmla="*/ 199096 h 4683226"/>
                  <a:gd name="connsiteX0" fmla="*/ 3204129 w 11015816"/>
                  <a:gd name="connsiteY0" fmla="*/ 128544 h 4689935"/>
                  <a:gd name="connsiteX1" fmla="*/ 4397072 w 11015816"/>
                  <a:gd name="connsiteY1" fmla="*/ 18876 h 4689935"/>
                  <a:gd name="connsiteX2" fmla="*/ 6891866 w 11015816"/>
                  <a:gd name="connsiteY2" fmla="*/ 11785 h 4689935"/>
                  <a:gd name="connsiteX3" fmla="*/ 10352876 w 11015816"/>
                  <a:gd name="connsiteY3" fmla="*/ 160085 h 4689935"/>
                  <a:gd name="connsiteX4" fmla="*/ 11015816 w 11015816"/>
                  <a:gd name="connsiteY4" fmla="*/ 4335365 h 4689935"/>
                  <a:gd name="connsiteX5" fmla="*/ 10661246 w 11015816"/>
                  <a:gd name="connsiteY5" fmla="*/ 4689935 h 4689935"/>
                  <a:gd name="connsiteX6" fmla="*/ 354570 w 11015816"/>
                  <a:gd name="connsiteY6" fmla="*/ 4689935 h 4689935"/>
                  <a:gd name="connsiteX7" fmla="*/ 0 w 11015816"/>
                  <a:gd name="connsiteY7" fmla="*/ 4335365 h 4689935"/>
                  <a:gd name="connsiteX8" fmla="*/ 3204129 w 11015816"/>
                  <a:gd name="connsiteY8" fmla="*/ 128544 h 4689935"/>
                  <a:gd name="connsiteX0" fmla="*/ 3204129 w 11015816"/>
                  <a:gd name="connsiteY0" fmla="*/ 121835 h 4683226"/>
                  <a:gd name="connsiteX1" fmla="*/ 4397072 w 11015816"/>
                  <a:gd name="connsiteY1" fmla="*/ 12167 h 4683226"/>
                  <a:gd name="connsiteX2" fmla="*/ 6891866 w 11015816"/>
                  <a:gd name="connsiteY2" fmla="*/ 5076 h 4683226"/>
                  <a:gd name="connsiteX3" fmla="*/ 10352876 w 11015816"/>
                  <a:gd name="connsiteY3" fmla="*/ 153376 h 4683226"/>
                  <a:gd name="connsiteX4" fmla="*/ 11015816 w 11015816"/>
                  <a:gd name="connsiteY4" fmla="*/ 4328656 h 4683226"/>
                  <a:gd name="connsiteX5" fmla="*/ 10661246 w 11015816"/>
                  <a:gd name="connsiteY5" fmla="*/ 4683226 h 4683226"/>
                  <a:gd name="connsiteX6" fmla="*/ 354570 w 11015816"/>
                  <a:gd name="connsiteY6" fmla="*/ 4683226 h 4683226"/>
                  <a:gd name="connsiteX7" fmla="*/ 0 w 11015816"/>
                  <a:gd name="connsiteY7" fmla="*/ 4328656 h 4683226"/>
                  <a:gd name="connsiteX8" fmla="*/ 3204129 w 11015816"/>
                  <a:gd name="connsiteY8" fmla="*/ 121835 h 4683226"/>
                  <a:gd name="connsiteX0" fmla="*/ 3204129 w 11015816"/>
                  <a:gd name="connsiteY0" fmla="*/ 117479 h 4678870"/>
                  <a:gd name="connsiteX1" fmla="*/ 4397072 w 11015816"/>
                  <a:gd name="connsiteY1" fmla="*/ 7811 h 4678870"/>
                  <a:gd name="connsiteX2" fmla="*/ 6891866 w 11015816"/>
                  <a:gd name="connsiteY2" fmla="*/ 720 h 4678870"/>
                  <a:gd name="connsiteX3" fmla="*/ 8263760 w 11015816"/>
                  <a:gd name="connsiteY3" fmla="*/ 174772 h 4678870"/>
                  <a:gd name="connsiteX4" fmla="*/ 11015816 w 11015816"/>
                  <a:gd name="connsiteY4" fmla="*/ 4324300 h 4678870"/>
                  <a:gd name="connsiteX5" fmla="*/ 10661246 w 11015816"/>
                  <a:gd name="connsiteY5" fmla="*/ 4678870 h 4678870"/>
                  <a:gd name="connsiteX6" fmla="*/ 354570 w 11015816"/>
                  <a:gd name="connsiteY6" fmla="*/ 4678870 h 4678870"/>
                  <a:gd name="connsiteX7" fmla="*/ 0 w 11015816"/>
                  <a:gd name="connsiteY7" fmla="*/ 4324300 h 4678870"/>
                  <a:gd name="connsiteX8" fmla="*/ 3204129 w 11015816"/>
                  <a:gd name="connsiteY8" fmla="*/ 117479 h 467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15816" h="4678870">
                    <a:moveTo>
                      <a:pt x="3204129" y="117479"/>
                    </a:moveTo>
                    <a:cubicBezTo>
                      <a:pt x="3257696" y="-26838"/>
                      <a:pt x="4201248" y="7811"/>
                      <a:pt x="4397072" y="7811"/>
                    </a:cubicBezTo>
                    <a:lnTo>
                      <a:pt x="6891866" y="720"/>
                    </a:lnTo>
                    <a:cubicBezTo>
                      <a:pt x="7087690" y="720"/>
                      <a:pt x="8263760" y="-21052"/>
                      <a:pt x="8263760" y="174772"/>
                    </a:cubicBezTo>
                    <a:lnTo>
                      <a:pt x="11015816" y="4324300"/>
                    </a:lnTo>
                    <a:cubicBezTo>
                      <a:pt x="11015816" y="4520124"/>
                      <a:pt x="10857070" y="4678870"/>
                      <a:pt x="10661246" y="4678870"/>
                    </a:cubicBezTo>
                    <a:lnTo>
                      <a:pt x="354570" y="4678870"/>
                    </a:lnTo>
                    <a:cubicBezTo>
                      <a:pt x="158746" y="4678870"/>
                      <a:pt x="0" y="4520124"/>
                      <a:pt x="0" y="4324300"/>
                    </a:cubicBezTo>
                    <a:lnTo>
                      <a:pt x="3204129" y="117479"/>
                    </a:lnTo>
                    <a:close/>
                  </a:path>
                </a:pathLst>
              </a:custGeom>
              <a:solidFill>
                <a:srgbClr val="FFD36A"/>
              </a:solidFill>
              <a:ln w="76200">
                <a:solidFill>
                  <a:srgbClr val="8E5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08D836A-D0A2-6A1F-F4D2-24B7743A7026}"/>
                  </a:ext>
                </a:extLst>
              </p:cNvPr>
              <p:cNvSpPr/>
              <p:nvPr/>
            </p:nvSpPr>
            <p:spPr>
              <a:xfrm rot="16503340">
                <a:off x="1197432" y="5866251"/>
                <a:ext cx="97800" cy="80231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677056D-353A-6DCE-2655-5649027FC516}"/>
                  </a:ext>
                </a:extLst>
              </p:cNvPr>
              <p:cNvSpPr/>
              <p:nvPr/>
            </p:nvSpPr>
            <p:spPr>
              <a:xfrm rot="10800000">
                <a:off x="1230258" y="5275272"/>
                <a:ext cx="481923" cy="1069906"/>
              </a:xfrm>
              <a:custGeom>
                <a:avLst/>
                <a:gdLst>
                  <a:gd name="connsiteX0" fmla="*/ 133864 w 601443"/>
                  <a:gd name="connsiteY0" fmla="*/ 1384400 h 1384400"/>
                  <a:gd name="connsiteX1" fmla="*/ 25219 w 601443"/>
                  <a:gd name="connsiteY1" fmla="*/ 1384400 h 1384400"/>
                  <a:gd name="connsiteX2" fmla="*/ 0 w 601443"/>
                  <a:gd name="connsiteY2" fmla="*/ 1279489 h 1384400"/>
                  <a:gd name="connsiteX3" fmla="*/ 227896 w 601443"/>
                  <a:gd name="connsiteY3" fmla="*/ 34760 h 1384400"/>
                  <a:gd name="connsiteX4" fmla="*/ 312745 w 601443"/>
                  <a:gd name="connsiteY4" fmla="*/ 2311 h 1384400"/>
                  <a:gd name="connsiteX5" fmla="*/ 490189 w 601443"/>
                  <a:gd name="connsiteY5" fmla="*/ 213 h 1384400"/>
                  <a:gd name="connsiteX6" fmla="*/ 587766 w 601443"/>
                  <a:gd name="connsiteY6" fmla="*/ 51712 h 1384400"/>
                  <a:gd name="connsiteX7" fmla="*/ 601443 w 601443"/>
                  <a:gd name="connsiteY7" fmla="*/ 137499 h 1384400"/>
                  <a:gd name="connsiteX8" fmla="*/ 440718 w 601443"/>
                  <a:gd name="connsiteY8" fmla="*/ 139399 h 1384400"/>
                  <a:gd name="connsiteX9" fmla="*/ 355869 w 601443"/>
                  <a:gd name="connsiteY9" fmla="*/ 171848 h 138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443" h="1384400">
                    <a:moveTo>
                      <a:pt x="133864" y="1384400"/>
                    </a:moveTo>
                    <a:lnTo>
                      <a:pt x="25219" y="1384400"/>
                    </a:lnTo>
                    <a:cubicBezTo>
                      <a:pt x="11291" y="1384400"/>
                      <a:pt x="0" y="1337430"/>
                      <a:pt x="0" y="1279489"/>
                    </a:cubicBezTo>
                    <a:lnTo>
                      <a:pt x="227896" y="34760"/>
                    </a:lnTo>
                    <a:cubicBezTo>
                      <a:pt x="231706" y="-7941"/>
                      <a:pt x="298817" y="2311"/>
                      <a:pt x="312745" y="2311"/>
                    </a:cubicBezTo>
                    <a:lnTo>
                      <a:pt x="490189" y="213"/>
                    </a:lnTo>
                    <a:cubicBezTo>
                      <a:pt x="504117" y="213"/>
                      <a:pt x="587766" y="-6229"/>
                      <a:pt x="587766" y="51712"/>
                    </a:cubicBezTo>
                    <a:lnTo>
                      <a:pt x="601443" y="137499"/>
                    </a:lnTo>
                    <a:lnTo>
                      <a:pt x="440718" y="139399"/>
                    </a:lnTo>
                    <a:cubicBezTo>
                      <a:pt x="426790" y="139399"/>
                      <a:pt x="359679" y="129147"/>
                      <a:pt x="355869" y="171848"/>
                    </a:cubicBezTo>
                    <a:close/>
                  </a:path>
                </a:pathLst>
              </a:custGeom>
              <a:solidFill>
                <a:schemeClr val="tx1">
                  <a:alpha val="2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o-RO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D425490-0C20-6FD6-165A-7A659A47F407}"/>
                </a:ext>
              </a:extLst>
            </p:cNvPr>
            <p:cNvGrpSpPr/>
            <p:nvPr/>
          </p:nvGrpSpPr>
          <p:grpSpPr>
            <a:xfrm>
              <a:off x="1244210" y="2206876"/>
              <a:ext cx="9684014" cy="4146579"/>
              <a:chOff x="1244210" y="2206876"/>
              <a:chExt cx="9684014" cy="414657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20257F5-36A4-CFDD-351A-DD8FE6EA88BE}"/>
                  </a:ext>
                </a:extLst>
              </p:cNvPr>
              <p:cNvSpPr/>
              <p:nvPr/>
            </p:nvSpPr>
            <p:spPr>
              <a:xfrm>
                <a:off x="1244210" y="2206876"/>
                <a:ext cx="9684014" cy="4146579"/>
              </a:xfrm>
              <a:custGeom>
                <a:avLst/>
                <a:gdLst>
                  <a:gd name="connsiteX0" fmla="*/ 0 w 11015816"/>
                  <a:gd name="connsiteY0" fmla="*/ 354570 h 4732020"/>
                  <a:gd name="connsiteX1" fmla="*/ 354570 w 11015816"/>
                  <a:gd name="connsiteY1" fmla="*/ 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0 w 11015816"/>
                  <a:gd name="connsiteY0" fmla="*/ 35457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0 w 11015816"/>
                  <a:gd name="connsiteY8" fmla="*/ 354570 h 4732020"/>
                  <a:gd name="connsiteX0" fmla="*/ 525780 w 11015816"/>
                  <a:gd name="connsiteY0" fmla="*/ 247890 h 4732020"/>
                  <a:gd name="connsiteX1" fmla="*/ 781290 w 11015816"/>
                  <a:gd name="connsiteY1" fmla="*/ 60960 h 4732020"/>
                  <a:gd name="connsiteX2" fmla="*/ 10661246 w 11015816"/>
                  <a:gd name="connsiteY2" fmla="*/ 0 h 4732020"/>
                  <a:gd name="connsiteX3" fmla="*/ 11015816 w 11015816"/>
                  <a:gd name="connsiteY3" fmla="*/ 354570 h 4732020"/>
                  <a:gd name="connsiteX4" fmla="*/ 11015816 w 11015816"/>
                  <a:gd name="connsiteY4" fmla="*/ 4377450 h 4732020"/>
                  <a:gd name="connsiteX5" fmla="*/ 10661246 w 11015816"/>
                  <a:gd name="connsiteY5" fmla="*/ 4732020 h 4732020"/>
                  <a:gd name="connsiteX6" fmla="*/ 354570 w 11015816"/>
                  <a:gd name="connsiteY6" fmla="*/ 4732020 h 4732020"/>
                  <a:gd name="connsiteX7" fmla="*/ 0 w 11015816"/>
                  <a:gd name="connsiteY7" fmla="*/ 4377450 h 4732020"/>
                  <a:gd name="connsiteX8" fmla="*/ 525780 w 11015816"/>
                  <a:gd name="connsiteY8" fmla="*/ 247890 h 4732020"/>
                  <a:gd name="connsiteX0" fmla="*/ 525780 w 11015816"/>
                  <a:gd name="connsiteY0" fmla="*/ 232650 h 4716780"/>
                  <a:gd name="connsiteX1" fmla="*/ 781290 w 11015816"/>
                  <a:gd name="connsiteY1" fmla="*/ 45720 h 4716780"/>
                  <a:gd name="connsiteX2" fmla="*/ 9891626 w 11015816"/>
                  <a:gd name="connsiteY2" fmla="*/ 0 h 4716780"/>
                  <a:gd name="connsiteX3" fmla="*/ 11015816 w 11015816"/>
                  <a:gd name="connsiteY3" fmla="*/ 339330 h 4716780"/>
                  <a:gd name="connsiteX4" fmla="*/ 11015816 w 11015816"/>
                  <a:gd name="connsiteY4" fmla="*/ 4362210 h 4716780"/>
                  <a:gd name="connsiteX5" fmla="*/ 10661246 w 11015816"/>
                  <a:gd name="connsiteY5" fmla="*/ 4716780 h 4716780"/>
                  <a:gd name="connsiteX6" fmla="*/ 354570 w 11015816"/>
                  <a:gd name="connsiteY6" fmla="*/ 4716780 h 4716780"/>
                  <a:gd name="connsiteX7" fmla="*/ 0 w 11015816"/>
                  <a:gd name="connsiteY7" fmla="*/ 4362210 h 4716780"/>
                  <a:gd name="connsiteX8" fmla="*/ 525780 w 11015816"/>
                  <a:gd name="connsiteY8" fmla="*/ 232650 h 4716780"/>
                  <a:gd name="connsiteX0" fmla="*/ 525780 w 11015816"/>
                  <a:gd name="connsiteY0" fmla="*/ 232711 h 4716841"/>
                  <a:gd name="connsiteX1" fmla="*/ 781290 w 11015816"/>
                  <a:gd name="connsiteY1" fmla="*/ 45781 h 4716841"/>
                  <a:gd name="connsiteX2" fmla="*/ 9891626 w 11015816"/>
                  <a:gd name="connsiteY2" fmla="*/ 61 h 4716841"/>
                  <a:gd name="connsiteX3" fmla="*/ 10352876 w 11015816"/>
                  <a:gd name="connsiteY3" fmla="*/ 186991 h 4716841"/>
                  <a:gd name="connsiteX4" fmla="*/ 11015816 w 11015816"/>
                  <a:gd name="connsiteY4" fmla="*/ 4362271 h 4716841"/>
                  <a:gd name="connsiteX5" fmla="*/ 10661246 w 11015816"/>
                  <a:gd name="connsiteY5" fmla="*/ 4716841 h 4716841"/>
                  <a:gd name="connsiteX6" fmla="*/ 354570 w 11015816"/>
                  <a:gd name="connsiteY6" fmla="*/ 4716841 h 4716841"/>
                  <a:gd name="connsiteX7" fmla="*/ 0 w 11015816"/>
                  <a:gd name="connsiteY7" fmla="*/ 4362271 h 4716841"/>
                  <a:gd name="connsiteX8" fmla="*/ 525780 w 11015816"/>
                  <a:gd name="connsiteY8" fmla="*/ 232711 h 471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15816" h="4716841">
                    <a:moveTo>
                      <a:pt x="525780" y="232711"/>
                    </a:moveTo>
                    <a:cubicBezTo>
                      <a:pt x="525780" y="36887"/>
                      <a:pt x="585466" y="45781"/>
                      <a:pt x="781290" y="45781"/>
                    </a:cubicBezTo>
                    <a:lnTo>
                      <a:pt x="9891626" y="61"/>
                    </a:lnTo>
                    <a:cubicBezTo>
                      <a:pt x="10087450" y="61"/>
                      <a:pt x="10352876" y="-8833"/>
                      <a:pt x="10352876" y="186991"/>
                    </a:cubicBezTo>
                    <a:lnTo>
                      <a:pt x="11015816" y="4362271"/>
                    </a:lnTo>
                    <a:cubicBezTo>
                      <a:pt x="11015816" y="4558095"/>
                      <a:pt x="10857070" y="4716841"/>
                      <a:pt x="10661246" y="4716841"/>
                    </a:cubicBezTo>
                    <a:lnTo>
                      <a:pt x="354570" y="4716841"/>
                    </a:lnTo>
                    <a:cubicBezTo>
                      <a:pt x="158746" y="4716841"/>
                      <a:pt x="0" y="4558095"/>
                      <a:pt x="0" y="4362271"/>
                    </a:cubicBezTo>
                    <a:lnTo>
                      <a:pt x="525780" y="232711"/>
                    </a:lnTo>
                    <a:close/>
                  </a:path>
                </a:pathLst>
              </a:custGeom>
              <a:solidFill>
                <a:srgbClr val="FFD36A"/>
              </a:solidFill>
              <a:ln w="76200">
                <a:solidFill>
                  <a:srgbClr val="8E5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9D43039-FF63-4AF7-503A-BF840852BB6A}"/>
                  </a:ext>
                </a:extLst>
              </p:cNvPr>
              <p:cNvSpPr/>
              <p:nvPr/>
            </p:nvSpPr>
            <p:spPr>
              <a:xfrm rot="16498881">
                <a:off x="1108859" y="5677574"/>
                <a:ext cx="640472" cy="89495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E9FA91-4E0E-7FFF-C0B9-12C8454CDD9D}"/>
                </a:ext>
              </a:extLst>
            </p:cNvPr>
            <p:cNvSpPr/>
            <p:nvPr/>
          </p:nvSpPr>
          <p:spPr>
            <a:xfrm>
              <a:off x="1277999" y="2177206"/>
              <a:ext cx="9669790" cy="4145978"/>
            </a:xfrm>
            <a:custGeom>
              <a:avLst/>
              <a:gdLst>
                <a:gd name="connsiteX0" fmla="*/ 9933163 w 10999636"/>
                <a:gd name="connsiteY0" fmla="*/ 0 h 4716157"/>
                <a:gd name="connsiteX1" fmla="*/ 10030130 w 10999636"/>
                <a:gd name="connsiteY1" fmla="*/ 1047 h 4716157"/>
                <a:gd name="connsiteX2" fmla="*/ 10336696 w 10999636"/>
                <a:gd name="connsiteY2" fmla="*/ 186307 h 4716157"/>
                <a:gd name="connsiteX3" fmla="*/ 10999636 w 10999636"/>
                <a:gd name="connsiteY3" fmla="*/ 4361587 h 4716157"/>
                <a:gd name="connsiteX4" fmla="*/ 10645066 w 10999636"/>
                <a:gd name="connsiteY4" fmla="*/ 4716157 h 4716157"/>
                <a:gd name="connsiteX5" fmla="*/ 338390 w 10999636"/>
                <a:gd name="connsiteY5" fmla="*/ 4716157 h 4716157"/>
                <a:gd name="connsiteX6" fmla="*/ 11684 w 10999636"/>
                <a:gd name="connsiteY6" fmla="*/ 4499602 h 4716157"/>
                <a:gd name="connsiteX7" fmla="*/ 0 w 10999636"/>
                <a:gd name="connsiteY7" fmla="*/ 4441729 h 4716157"/>
                <a:gd name="connsiteX8" fmla="*/ 10227541 w 10999636"/>
                <a:gd name="connsiteY8" fmla="*/ 4441729 h 4716157"/>
                <a:gd name="connsiteX9" fmla="*/ 10582111 w 10999636"/>
                <a:gd name="connsiteY9" fmla="*/ 4087159 h 47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9636" h="4716157">
                  <a:moveTo>
                    <a:pt x="9933163" y="0"/>
                  </a:moveTo>
                  <a:lnTo>
                    <a:pt x="10030130" y="1047"/>
                  </a:lnTo>
                  <a:cubicBezTo>
                    <a:pt x="10187394" y="7725"/>
                    <a:pt x="10336696" y="39439"/>
                    <a:pt x="10336696" y="186307"/>
                  </a:cubicBezTo>
                  <a:lnTo>
                    <a:pt x="10999636" y="4361587"/>
                  </a:lnTo>
                  <a:cubicBezTo>
                    <a:pt x="10999636" y="4557411"/>
                    <a:pt x="10840890" y="4716157"/>
                    <a:pt x="10645066" y="4716157"/>
                  </a:cubicBezTo>
                  <a:lnTo>
                    <a:pt x="338390" y="4716157"/>
                  </a:lnTo>
                  <a:cubicBezTo>
                    <a:pt x="191522" y="4716157"/>
                    <a:pt x="65511" y="4626862"/>
                    <a:pt x="11684" y="4499602"/>
                  </a:cubicBezTo>
                  <a:lnTo>
                    <a:pt x="0" y="4441729"/>
                  </a:lnTo>
                  <a:lnTo>
                    <a:pt x="10227541" y="4441729"/>
                  </a:lnTo>
                  <a:cubicBezTo>
                    <a:pt x="10423365" y="4441729"/>
                    <a:pt x="10582111" y="4282983"/>
                    <a:pt x="10582111" y="4087159"/>
                  </a:cubicBez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 dirty="0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C8B23C3-1B9E-6FF1-A85D-877BAB7F324E}"/>
                </a:ext>
              </a:extLst>
            </p:cNvPr>
            <p:cNvGrpSpPr/>
            <p:nvPr/>
          </p:nvGrpSpPr>
          <p:grpSpPr>
            <a:xfrm>
              <a:off x="1449665" y="2033788"/>
              <a:ext cx="9068196" cy="475613"/>
              <a:chOff x="1449665" y="2033788"/>
              <a:chExt cx="9068196" cy="475613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1F22C4D6-B725-D27A-6676-899A94F391E4}"/>
                  </a:ext>
                </a:extLst>
              </p:cNvPr>
              <p:cNvGrpSpPr/>
              <p:nvPr/>
            </p:nvGrpSpPr>
            <p:grpSpPr>
              <a:xfrm>
                <a:off x="1449665" y="2033788"/>
                <a:ext cx="9068196" cy="475613"/>
                <a:chOff x="1449665" y="2033788"/>
                <a:chExt cx="9068196" cy="475613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10427C65-92B2-EAB5-2D7E-22A6A573D202}"/>
                    </a:ext>
                  </a:extLst>
                </p:cNvPr>
                <p:cNvSpPr/>
                <p:nvPr/>
              </p:nvSpPr>
              <p:spPr>
                <a:xfrm>
                  <a:off x="1449665" y="2033788"/>
                  <a:ext cx="9066206" cy="4756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D36A"/>
                </a:solidFill>
                <a:ln w="76200">
                  <a:solidFill>
                    <a:srgbClr val="8E54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o-RO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DE629A9-4903-E5E5-DD0E-6F47C96F8E3C}"/>
                    </a:ext>
                  </a:extLst>
                </p:cNvPr>
                <p:cNvSpPr/>
                <p:nvPr/>
              </p:nvSpPr>
              <p:spPr>
                <a:xfrm>
                  <a:off x="1467265" y="2035550"/>
                  <a:ext cx="9050596" cy="458546"/>
                </a:xfrm>
                <a:custGeom>
                  <a:avLst/>
                  <a:gdLst>
                    <a:gd name="connsiteX0" fmla="*/ 8900135 w 9050596"/>
                    <a:gd name="connsiteY0" fmla="*/ 0 h 458546"/>
                    <a:gd name="connsiteX1" fmla="*/ 8905354 w 9050596"/>
                    <a:gd name="connsiteY1" fmla="*/ 1620 h 458546"/>
                    <a:gd name="connsiteX2" fmla="*/ 9050596 w 9050596"/>
                    <a:gd name="connsiteY2" fmla="*/ 220739 h 458546"/>
                    <a:gd name="connsiteX3" fmla="*/ 9050595 w 9050596"/>
                    <a:gd name="connsiteY3" fmla="*/ 220739 h 458546"/>
                    <a:gd name="connsiteX4" fmla="*/ 8812788 w 9050596"/>
                    <a:gd name="connsiteY4" fmla="*/ 458546 h 458546"/>
                    <a:gd name="connsiteX5" fmla="*/ 222196 w 9050596"/>
                    <a:gd name="connsiteY5" fmla="*/ 458545 h 458546"/>
                    <a:gd name="connsiteX6" fmla="*/ 3077 w 9050596"/>
                    <a:gd name="connsiteY6" fmla="*/ 313303 h 458546"/>
                    <a:gd name="connsiteX7" fmla="*/ 0 w 9050596"/>
                    <a:gd name="connsiteY7" fmla="*/ 298059 h 458546"/>
                    <a:gd name="connsiteX8" fmla="*/ 39419 w 9050596"/>
                    <a:gd name="connsiteY8" fmla="*/ 310296 h 458546"/>
                    <a:gd name="connsiteX9" fmla="*/ 87345 w 9050596"/>
                    <a:gd name="connsiteY9" fmla="*/ 315127 h 458546"/>
                    <a:gd name="connsiteX10" fmla="*/ 8677937 w 9050596"/>
                    <a:gd name="connsiteY10" fmla="*/ 315128 h 458546"/>
                    <a:gd name="connsiteX11" fmla="*/ 8915744 w 9050596"/>
                    <a:gd name="connsiteY11" fmla="*/ 77321 h 458546"/>
                    <a:gd name="connsiteX12" fmla="*/ 8915745 w 9050596"/>
                    <a:gd name="connsiteY12" fmla="*/ 77321 h 45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050596" h="458546">
                      <a:moveTo>
                        <a:pt x="8900135" y="0"/>
                      </a:moveTo>
                      <a:lnTo>
                        <a:pt x="8905354" y="1620"/>
                      </a:lnTo>
                      <a:cubicBezTo>
                        <a:pt x="8990707" y="37721"/>
                        <a:pt x="9050596" y="122236"/>
                        <a:pt x="9050596" y="220739"/>
                      </a:cubicBezTo>
                      <a:lnTo>
                        <a:pt x="9050595" y="220739"/>
                      </a:lnTo>
                      <a:cubicBezTo>
                        <a:pt x="9050595" y="352076"/>
                        <a:pt x="8944125" y="458546"/>
                        <a:pt x="8812788" y="458546"/>
                      </a:cubicBezTo>
                      <a:lnTo>
                        <a:pt x="222196" y="458545"/>
                      </a:lnTo>
                      <a:cubicBezTo>
                        <a:pt x="123693" y="458545"/>
                        <a:pt x="39178" y="398656"/>
                        <a:pt x="3077" y="313303"/>
                      </a:cubicBezTo>
                      <a:lnTo>
                        <a:pt x="0" y="298059"/>
                      </a:lnTo>
                      <a:lnTo>
                        <a:pt x="39419" y="310296"/>
                      </a:lnTo>
                      <a:cubicBezTo>
                        <a:pt x="54899" y="313463"/>
                        <a:pt x="70928" y="315127"/>
                        <a:pt x="87345" y="315127"/>
                      </a:cubicBezTo>
                      <a:lnTo>
                        <a:pt x="8677937" y="315128"/>
                      </a:lnTo>
                      <a:cubicBezTo>
                        <a:pt x="8809274" y="315128"/>
                        <a:pt x="8915744" y="208658"/>
                        <a:pt x="8915744" y="77321"/>
                      </a:cubicBezTo>
                      <a:lnTo>
                        <a:pt x="8915745" y="77321"/>
                      </a:lnTo>
                      <a:close/>
                    </a:path>
                  </a:pathLst>
                </a:custGeom>
                <a:solidFill>
                  <a:schemeClr val="tx1">
                    <a:alpha val="19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o-RO"/>
                </a:p>
              </p:txBody>
            </p:sp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id="{B0B1B358-B586-8038-386A-49BA68FE59BF}"/>
                    </a:ext>
                  </a:extLst>
                </p:cNvPr>
                <p:cNvSpPr/>
                <p:nvPr/>
              </p:nvSpPr>
              <p:spPr>
                <a:xfrm>
                  <a:off x="1641418" y="2129087"/>
                  <a:ext cx="640472" cy="89495"/>
                </a:xfrm>
                <a:prstGeom prst="roundRect">
                  <a:avLst>
                    <a:gd name="adj" fmla="val 4513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o-RO"/>
                </a:p>
              </p:txBody>
            </p:sp>
          </p:grp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AF7B075-3611-D594-D705-8AB85AE952FF}"/>
                  </a:ext>
                </a:extLst>
              </p:cNvPr>
              <p:cNvSpPr/>
              <p:nvPr/>
            </p:nvSpPr>
            <p:spPr>
              <a:xfrm>
                <a:off x="1613981" y="2148786"/>
                <a:ext cx="640472" cy="89495"/>
              </a:xfrm>
              <a:prstGeom prst="roundRect">
                <a:avLst>
                  <a:gd name="adj" fmla="val 45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0F0CB2-DC6C-3618-D43D-AB1BE99EE093}"/>
              </a:ext>
            </a:extLst>
          </p:cNvPr>
          <p:cNvGrpSpPr/>
          <p:nvPr/>
        </p:nvGrpSpPr>
        <p:grpSpPr>
          <a:xfrm>
            <a:off x="1861786" y="2823695"/>
            <a:ext cx="1444895" cy="529116"/>
            <a:chOff x="1388962" y="7357158"/>
            <a:chExt cx="1643605" cy="601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05A77-BB43-C9DD-5E1E-7628772CEABC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1F05FD-4B1A-5B1A-7614-54C5EF43139F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CB4FAD-55B3-092B-F733-1563BD8B9D7E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A79BDF-3484-15BD-D615-FDB8A3305114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F0465D97-7D93-6C20-1B10-196743F66AE4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B7022-BA2C-73B7-F4C5-082449601D39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87F021-CC40-D8F9-6D50-188F1E3F9FD9}"/>
              </a:ext>
            </a:extLst>
          </p:cNvPr>
          <p:cNvGrpSpPr/>
          <p:nvPr/>
        </p:nvGrpSpPr>
        <p:grpSpPr>
          <a:xfrm>
            <a:off x="1868311" y="3638539"/>
            <a:ext cx="1444895" cy="529116"/>
            <a:chOff x="1388962" y="7357158"/>
            <a:chExt cx="1643605" cy="6018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4EF7AB-F810-9C2E-CE18-A0D9E1BFC911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41A108A-E802-2F53-771B-6E593F5A81ED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162938-4E19-1C05-5AC4-DF4AE33C9AF9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3C48FB4-1E5A-8D98-A342-E6D7245B963A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5CAF6B6-01B7-510C-2F52-AA417F169B27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24963E6-299C-2C87-7468-447B2BA8C221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0EF8B2-E355-333C-A894-F65EB3DAFAA9}"/>
              </a:ext>
            </a:extLst>
          </p:cNvPr>
          <p:cNvGrpSpPr/>
          <p:nvPr/>
        </p:nvGrpSpPr>
        <p:grpSpPr>
          <a:xfrm>
            <a:off x="1874836" y="4453382"/>
            <a:ext cx="1444895" cy="529116"/>
            <a:chOff x="1388962" y="7357158"/>
            <a:chExt cx="1643605" cy="60188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EAC1A4-7C31-1BBE-A7B2-CA3E7C21F59C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C5198E-2814-0E32-5868-8E2BDF1793A5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E003863-CA09-9999-D280-5104ECA248A3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960FCF0-801E-838C-9114-F488EFC0C4A0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58175FD-C404-4A6F-1426-BA2C06DF631E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4549DC7-6866-6B87-1F76-19D1B3117879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BFDF0F-FB4F-1BBD-490F-0322786A8B65}"/>
              </a:ext>
            </a:extLst>
          </p:cNvPr>
          <p:cNvGrpSpPr/>
          <p:nvPr/>
        </p:nvGrpSpPr>
        <p:grpSpPr>
          <a:xfrm>
            <a:off x="1881360" y="5268226"/>
            <a:ext cx="1444895" cy="529116"/>
            <a:chOff x="1388962" y="7357158"/>
            <a:chExt cx="1643605" cy="60188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F638BC-1C7E-2659-68EC-7078F9AE54ED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C8E0290-FFAF-7068-B942-82EACB393ED4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8965F8-3EB8-095D-F5A5-EF858C018EBC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FAE02B4-0BC7-83A0-B5BE-24E24E27E425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2A270D05-15DC-9368-D554-7037E06AD08E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D9830F8-D588-7DE1-395B-82D5A169D31C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6BAC78-0232-28AF-9646-783FF5D9B92C}"/>
              </a:ext>
            </a:extLst>
          </p:cNvPr>
          <p:cNvGrpSpPr/>
          <p:nvPr/>
        </p:nvGrpSpPr>
        <p:grpSpPr>
          <a:xfrm>
            <a:off x="3608244" y="2823695"/>
            <a:ext cx="1444895" cy="529116"/>
            <a:chOff x="1388962" y="7357158"/>
            <a:chExt cx="1643605" cy="60188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570C4CE-9016-5E31-C382-A1A30B20E6C2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A86E94-AA19-4BD6-9D2D-5C14D3B97A54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347516C-2E0A-A1D1-7391-E945FD996F56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D4EFE03-320E-571C-116B-500B5A3BA89D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" name="Moon 54">
              <a:extLst>
                <a:ext uri="{FF2B5EF4-FFF2-40B4-BE49-F238E27FC236}">
                  <a16:creationId xmlns:a16="http://schemas.microsoft.com/office/drawing/2014/main" id="{B64E3788-3275-E0F0-231F-5ECB6C95A7D7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D17FEB4-C4F4-E93B-29CB-414F5A4C3A1C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D9A939-AAF9-E208-666F-F79DC2DDCECC}"/>
              </a:ext>
            </a:extLst>
          </p:cNvPr>
          <p:cNvGrpSpPr/>
          <p:nvPr/>
        </p:nvGrpSpPr>
        <p:grpSpPr>
          <a:xfrm>
            <a:off x="3614769" y="3638539"/>
            <a:ext cx="1444895" cy="529116"/>
            <a:chOff x="1388962" y="7357158"/>
            <a:chExt cx="1643605" cy="60188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E75125B-162E-C7C1-E23D-F24C09376135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67FF9B-2C28-EC57-8DDF-EE906DF36E57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024AFD7-C23C-F955-476D-CC2CDAB9D66F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73D2003-42E5-A772-8067-B3E268C05A6F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08C29651-B8AB-AB52-926C-AB23426B14F8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7A3A347-F8EE-659C-756E-BCED9F3F2E05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B3D72D-D929-005E-6085-CF4075C159FF}"/>
              </a:ext>
            </a:extLst>
          </p:cNvPr>
          <p:cNvGrpSpPr/>
          <p:nvPr/>
        </p:nvGrpSpPr>
        <p:grpSpPr>
          <a:xfrm>
            <a:off x="3621294" y="4453382"/>
            <a:ext cx="1444895" cy="529116"/>
            <a:chOff x="1388962" y="7357158"/>
            <a:chExt cx="1643605" cy="60188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CC90E30-2ECD-B04F-9979-0A25F0CD0533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6668FA3-684C-DA71-2072-79EA1CF450D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447210-ABAD-E660-A268-393BAE0218FA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8C006DA-BCCD-6B1D-76D2-8603761A54C1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9" name="Moon 68">
              <a:extLst>
                <a:ext uri="{FF2B5EF4-FFF2-40B4-BE49-F238E27FC236}">
                  <a16:creationId xmlns:a16="http://schemas.microsoft.com/office/drawing/2014/main" id="{E645A072-D2B2-C9E9-6296-8098FF1D737A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B141A5-65F8-D82F-BEE3-000D6F2A3845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022547-F123-C402-E37C-F3F01CCA63DF}"/>
              </a:ext>
            </a:extLst>
          </p:cNvPr>
          <p:cNvGrpSpPr/>
          <p:nvPr/>
        </p:nvGrpSpPr>
        <p:grpSpPr>
          <a:xfrm>
            <a:off x="3627818" y="5268226"/>
            <a:ext cx="1444895" cy="529116"/>
            <a:chOff x="1388962" y="7357158"/>
            <a:chExt cx="1643605" cy="60188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363E97-CCB9-1617-6563-DE2D7B211FA4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BD008F-EF9C-A680-783F-DEEC9FFB0712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4D6C1F-B3DD-08C7-11EB-AFB0A111547C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5979337-B99F-E6F1-9937-68A6B4F82EA8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6" name="Moon 75">
              <a:extLst>
                <a:ext uri="{FF2B5EF4-FFF2-40B4-BE49-F238E27FC236}">
                  <a16:creationId xmlns:a16="http://schemas.microsoft.com/office/drawing/2014/main" id="{A092BE0C-BD79-44C8-3D81-305FFC087946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E359212F-729D-FE80-EF14-3CB20CD2493A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E9B8F6C-7B4B-480A-104F-E4AAC3876AFC}"/>
              </a:ext>
            </a:extLst>
          </p:cNvPr>
          <p:cNvGrpSpPr/>
          <p:nvPr/>
        </p:nvGrpSpPr>
        <p:grpSpPr>
          <a:xfrm>
            <a:off x="5354702" y="2823695"/>
            <a:ext cx="1444895" cy="529116"/>
            <a:chOff x="1388962" y="7357158"/>
            <a:chExt cx="1643605" cy="60188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DEB5AE0-E7BD-B596-91A1-146B032D3722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7BFD418-2ADB-3A12-915C-2B146694BEA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6B1827-502A-1776-C015-69E48F809394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033DC5E-7CA8-8317-2810-7EA9C02073AA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3" name="Moon 82">
              <a:extLst>
                <a:ext uri="{FF2B5EF4-FFF2-40B4-BE49-F238E27FC236}">
                  <a16:creationId xmlns:a16="http://schemas.microsoft.com/office/drawing/2014/main" id="{71781ACE-8619-C289-ED77-773F44A6D871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A91C704F-B88B-F6EF-55C7-5FC39A6D693E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F3154F-C5B5-ACA6-00AA-BB171C70AED6}"/>
              </a:ext>
            </a:extLst>
          </p:cNvPr>
          <p:cNvGrpSpPr/>
          <p:nvPr/>
        </p:nvGrpSpPr>
        <p:grpSpPr>
          <a:xfrm>
            <a:off x="5361227" y="3638539"/>
            <a:ext cx="1444895" cy="529116"/>
            <a:chOff x="1388962" y="7357158"/>
            <a:chExt cx="1643605" cy="60188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D2C9E0-E479-0081-69A2-C58956C4EA60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FD487DC-D00E-C3D4-3D54-989F3CB31243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8D0F5EB-932C-0832-EBA3-943E8FD922E6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54263735-8061-840F-FA94-C21B38D5920E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9A8C397-5202-C9DF-E4E0-A1FD2664298B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230713E2-A1A7-BF21-C878-1D47618BD7F8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CCE77E8-AB6B-A080-EC77-D7C2847DEA8A}"/>
              </a:ext>
            </a:extLst>
          </p:cNvPr>
          <p:cNvGrpSpPr/>
          <p:nvPr/>
        </p:nvGrpSpPr>
        <p:grpSpPr>
          <a:xfrm>
            <a:off x="5367752" y="4453382"/>
            <a:ext cx="1444895" cy="529116"/>
            <a:chOff x="1388962" y="7357158"/>
            <a:chExt cx="1643605" cy="60188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B7F42F6-7AE8-C827-C61D-5100C4C33C6D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4AF9439-E0EA-C3C7-0D70-3DEE20437E97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CFC9865-526E-5028-19C4-23F0052F8A6A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A6442A0-DF80-A9E1-1428-3ECC012ACDA2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7" name="Moon 96">
              <a:extLst>
                <a:ext uri="{FF2B5EF4-FFF2-40B4-BE49-F238E27FC236}">
                  <a16:creationId xmlns:a16="http://schemas.microsoft.com/office/drawing/2014/main" id="{8B21F34F-E963-6FAE-E0C6-F64AE61678E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378D871-5D7E-8482-B6EB-A7C30B498706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625371B-29ED-6970-612D-3CEABA0C690B}"/>
              </a:ext>
            </a:extLst>
          </p:cNvPr>
          <p:cNvGrpSpPr/>
          <p:nvPr/>
        </p:nvGrpSpPr>
        <p:grpSpPr>
          <a:xfrm>
            <a:off x="5374276" y="5268226"/>
            <a:ext cx="1444895" cy="529116"/>
            <a:chOff x="1388962" y="7357158"/>
            <a:chExt cx="1643605" cy="601883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D445336-D988-ED68-23BD-F1E5C850147F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8D2E77A-2C83-1B90-C467-194B60C126FA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BC95691-F090-3F48-B467-8158DC17C707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BB5B83A2-5370-AA7A-D5D8-C3C957C72E47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4" name="Moon 103">
              <a:extLst>
                <a:ext uri="{FF2B5EF4-FFF2-40B4-BE49-F238E27FC236}">
                  <a16:creationId xmlns:a16="http://schemas.microsoft.com/office/drawing/2014/main" id="{5C5A7EF2-BE53-540D-5CCE-457E9A10A717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7995233A-4241-C684-1BC4-647D2AAB5C16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89BB8A-0E8E-DF55-D27F-1F96E98905C1}"/>
              </a:ext>
            </a:extLst>
          </p:cNvPr>
          <p:cNvGrpSpPr/>
          <p:nvPr/>
        </p:nvGrpSpPr>
        <p:grpSpPr>
          <a:xfrm>
            <a:off x="7101160" y="2823695"/>
            <a:ext cx="1444895" cy="529116"/>
            <a:chOff x="1388962" y="7357158"/>
            <a:chExt cx="1643605" cy="60188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C5C0D24-804C-4703-014C-8DBA907B9525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F0C57A-2A11-7F82-6000-254D4E609C4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B3D8148-0872-856B-3A2A-33ED9FE16BD8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1D4A7B49-EA9B-A5A8-709D-D026AEC183E2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9C105012-60AA-B200-68D5-B981CBC080F3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B8BA46B7-EB20-FB9F-F68A-E74393958C86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1D344C6-ACBD-E2D8-0F2F-B0C146762ECE}"/>
              </a:ext>
            </a:extLst>
          </p:cNvPr>
          <p:cNvGrpSpPr/>
          <p:nvPr/>
        </p:nvGrpSpPr>
        <p:grpSpPr>
          <a:xfrm>
            <a:off x="7107685" y="3638539"/>
            <a:ext cx="1444895" cy="529116"/>
            <a:chOff x="1388962" y="7357158"/>
            <a:chExt cx="1643605" cy="60188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76ED6E9-6830-0363-CCC6-9FF1EBDA03D0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8178291-E6F6-5F9B-1D70-413650D3457D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A5F854C-0DC2-24ED-0CF1-01D488D04D77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96A9565-7720-2425-D519-F12F130CC211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927819C2-7EAC-3FFD-3F90-772D5E55219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60D302E6-63F6-12A3-DF13-05DA1E17D581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4531221-205B-2A29-165F-76C85C17EF0E}"/>
              </a:ext>
            </a:extLst>
          </p:cNvPr>
          <p:cNvGrpSpPr/>
          <p:nvPr/>
        </p:nvGrpSpPr>
        <p:grpSpPr>
          <a:xfrm>
            <a:off x="7114210" y="4453382"/>
            <a:ext cx="1444895" cy="529116"/>
            <a:chOff x="1388962" y="7357158"/>
            <a:chExt cx="1643605" cy="60188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6637493-01E3-F8D7-36AF-C73A40BF021C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0B037FB-FAC6-03AB-C859-7BF1DF247797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F35C047-EFEB-C135-D545-AC4A184227F9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C29C315-0B44-9B59-4B01-E3B04376AF0A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25" name="Moon 124">
              <a:extLst>
                <a:ext uri="{FF2B5EF4-FFF2-40B4-BE49-F238E27FC236}">
                  <a16:creationId xmlns:a16="http://schemas.microsoft.com/office/drawing/2014/main" id="{A0FC9A4D-0685-25DC-100E-FE0F60C6D256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93769FEC-A68A-78BC-165F-FEC869D22EDE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443631A-E4B0-8728-9D31-705B0B8D336C}"/>
              </a:ext>
            </a:extLst>
          </p:cNvPr>
          <p:cNvGrpSpPr/>
          <p:nvPr/>
        </p:nvGrpSpPr>
        <p:grpSpPr>
          <a:xfrm>
            <a:off x="7120734" y="5268226"/>
            <a:ext cx="1444895" cy="529116"/>
            <a:chOff x="1388962" y="7357158"/>
            <a:chExt cx="1643605" cy="6018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B7F184F-EB5D-65AD-E8C1-16DCF9FD0E67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974A585-561D-5890-905B-B1E6680FA8BE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5DB7BAF-B370-C236-78E2-90A6931FBE82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4DBBF2B-67E4-A458-7198-ECC883A075E0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2" name="Moon 131">
              <a:extLst>
                <a:ext uri="{FF2B5EF4-FFF2-40B4-BE49-F238E27FC236}">
                  <a16:creationId xmlns:a16="http://schemas.microsoft.com/office/drawing/2014/main" id="{B973AE2A-CA0C-38B9-048C-7763201EFBC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A6457F5-F3AF-A677-D7A8-FB3CDC10233D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64C25D2-2BF4-3D03-574B-7D095B77AB14}"/>
              </a:ext>
            </a:extLst>
          </p:cNvPr>
          <p:cNvGrpSpPr/>
          <p:nvPr/>
        </p:nvGrpSpPr>
        <p:grpSpPr>
          <a:xfrm>
            <a:off x="8847618" y="2823695"/>
            <a:ext cx="1444895" cy="529116"/>
            <a:chOff x="1388962" y="7357158"/>
            <a:chExt cx="1643605" cy="60188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1F3E363-6960-7FDA-735A-5FEF2A444B7E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9F764E8-66E5-6EC5-34C3-D56DAC5032D0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893D66F-AEBF-B8D3-7889-22F410086385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CC9CE44-45BB-95AA-FA57-06DF86CFBA10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9" name="Moon 138">
              <a:extLst>
                <a:ext uri="{FF2B5EF4-FFF2-40B4-BE49-F238E27FC236}">
                  <a16:creationId xmlns:a16="http://schemas.microsoft.com/office/drawing/2014/main" id="{BE37FA39-68CD-DAAF-D4D3-A427AA0E67A9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9F61667A-31BC-24C7-2D31-4DE10339A66A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4229F2-DC52-0CBE-F5B2-3A221919D9A4}"/>
              </a:ext>
            </a:extLst>
          </p:cNvPr>
          <p:cNvGrpSpPr/>
          <p:nvPr/>
        </p:nvGrpSpPr>
        <p:grpSpPr>
          <a:xfrm>
            <a:off x="8854143" y="3638539"/>
            <a:ext cx="1444895" cy="529116"/>
            <a:chOff x="1388962" y="7357158"/>
            <a:chExt cx="1643605" cy="60188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0BBC52D-AC80-3821-A42C-6339C1D9C8B1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9F19EA8-03FC-5E62-99AB-DF075FF1A65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DFFC292-69B1-E65F-C5B3-4CAFB5736B7F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5F8033E0-D4FF-8637-08FB-C7E992166896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6" name="Moon 145">
              <a:extLst>
                <a:ext uri="{FF2B5EF4-FFF2-40B4-BE49-F238E27FC236}">
                  <a16:creationId xmlns:a16="http://schemas.microsoft.com/office/drawing/2014/main" id="{A66B6D48-D20A-73A1-7895-E4211EFF5FF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CB1243DD-7822-526A-FB04-2D38029E0A27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48C622E-B5E0-81E1-69DB-9944DD709EF3}"/>
              </a:ext>
            </a:extLst>
          </p:cNvPr>
          <p:cNvGrpSpPr/>
          <p:nvPr/>
        </p:nvGrpSpPr>
        <p:grpSpPr>
          <a:xfrm>
            <a:off x="8860667" y="4453382"/>
            <a:ext cx="1444895" cy="529116"/>
            <a:chOff x="1388962" y="7357158"/>
            <a:chExt cx="1643605" cy="601883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025D7EF-172A-1F5A-27BB-C9277DEBC7C4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8DE0A1F-7FF8-21F9-83A0-EB119AAB6D40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A94892F-E77E-5A02-9559-3CDCE21B7B7B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3366DCB1-52BE-B269-9522-852B5DB2A30C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3" name="Moon 152">
              <a:extLst>
                <a:ext uri="{FF2B5EF4-FFF2-40B4-BE49-F238E27FC236}">
                  <a16:creationId xmlns:a16="http://schemas.microsoft.com/office/drawing/2014/main" id="{5BB58055-6C4A-5EBB-D56B-F040ABE20BF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6DCC94DC-05CF-3983-9ECB-4664CEE06BD7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1F5C215-A94E-DB70-A31F-7F698383DBE0}"/>
              </a:ext>
            </a:extLst>
          </p:cNvPr>
          <p:cNvGrpSpPr/>
          <p:nvPr/>
        </p:nvGrpSpPr>
        <p:grpSpPr>
          <a:xfrm>
            <a:off x="8867192" y="5268226"/>
            <a:ext cx="1444895" cy="529116"/>
            <a:chOff x="1388962" y="7357158"/>
            <a:chExt cx="1643605" cy="601883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7A1BCD-660E-1C1C-B253-63D2E3C030AD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FAA6682-4B11-BD38-83B4-903B87C0677F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EB3BBE6-1481-7EBC-0C97-77578C84B586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01588805-8D46-BE87-9855-E2AE114AF1E8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60" name="Moon 159">
              <a:extLst>
                <a:ext uri="{FF2B5EF4-FFF2-40B4-BE49-F238E27FC236}">
                  <a16:creationId xmlns:a16="http://schemas.microsoft.com/office/drawing/2014/main" id="{0D3FD52B-F426-7892-C6FA-84F7AC95086E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BB737834-84F6-572B-E3F9-423B037F2D32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pic>
        <p:nvPicPr>
          <p:cNvPr id="228" name="Picture 227">
            <a:extLst>
              <a:ext uri="{FF2B5EF4-FFF2-40B4-BE49-F238E27FC236}">
                <a16:creationId xmlns:a16="http://schemas.microsoft.com/office/drawing/2014/main" id="{C76A422B-7127-47CC-AA4F-AE94C987F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8" b="96889" l="51556" r="70889">
                        <a14:foregroundMark x1="62000" y1="69778" x2="62000" y2="69778"/>
                        <a14:foregroundMark x1="62000" y1="96889" x2="62000" y2="96889"/>
                      </a14:backgroundRemoval>
                    </a14:imgEffect>
                  </a14:imgLayer>
                </a14:imgProps>
              </a:ext>
            </a:extLst>
          </a:blip>
          <a:srcRect l="49244" t="66691" r="26578" b="-99"/>
          <a:stretch/>
        </p:blipFill>
        <p:spPr>
          <a:xfrm>
            <a:off x="7552301" y="4498951"/>
            <a:ext cx="539335" cy="74521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2CF8710-4B81-DA3F-F47E-4E75325F8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22" b="64222" l="74000" r="94667">
                        <a14:foregroundMark x1="74222" y1="54444" x2="74222" y2="54444"/>
                        <a14:foregroundMark x1="84889" y1="64222" x2="84889" y2="64222"/>
                      </a14:backgroundRemoval>
                    </a14:imgEffect>
                  </a14:imgLayer>
                </a14:imgProps>
              </a:ext>
            </a:extLst>
          </a:blip>
          <a:srcRect l="73112" t="33296" r="2710" b="33296"/>
          <a:stretch/>
        </p:blipFill>
        <p:spPr>
          <a:xfrm>
            <a:off x="7613078" y="2910736"/>
            <a:ext cx="417783" cy="577263"/>
          </a:xfrm>
          <a:prstGeom prst="rect">
            <a:avLst/>
          </a:prstGeom>
        </p:spPr>
      </p:pic>
      <p:sp>
        <p:nvSpPr>
          <p:cNvPr id="176" name="Rectangle: Folded Corner 175">
            <a:extLst>
              <a:ext uri="{FF2B5EF4-FFF2-40B4-BE49-F238E27FC236}">
                <a16:creationId xmlns:a16="http://schemas.microsoft.com/office/drawing/2014/main" id="{530299D2-5BA6-9D37-5224-ECE9ECC41B74}"/>
              </a:ext>
            </a:extLst>
          </p:cNvPr>
          <p:cNvSpPr/>
          <p:nvPr/>
        </p:nvSpPr>
        <p:spPr>
          <a:xfrm>
            <a:off x="1863321" y="1482636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5x6=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247E5DFC-B8B2-0537-218F-1131FCCEC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2" b="48762" l="56750" r="69650">
                        <a14:foregroundMark x1="60950" y1="8477" x2="60950" y2="8477"/>
                        <a14:foregroundMark x1="69650" y1="15004" x2="69650" y2="15004"/>
                        <a14:foregroundMark x1="56750" y1="14929" x2="56750" y2="14929"/>
                        <a14:foregroundMark x1="60250" y1="47637" x2="60250" y2="47637"/>
                        <a14:foregroundMark x1="63700" y1="48687" x2="63700" y2="48687"/>
                        <a14:foregroundMark x1="59600" y1="48762" x2="59600" y2="4876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5886" t="6125" r="28859" b="48759"/>
          <a:stretch/>
        </p:blipFill>
        <p:spPr>
          <a:xfrm rot="16200000" flipV="1">
            <a:off x="2421307" y="1997150"/>
            <a:ext cx="379732" cy="74848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C5BD9DED-BF6B-282C-FCC2-5854315963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31333" l="2222" r="20222">
                        <a14:foregroundMark x1="8889" y1="31333" x2="14000" y2="30667"/>
                        <a14:foregroundMark x1="10444" y1="5778" x2="10444" y2="5778"/>
                        <a14:foregroundMark x1="10667" y1="15556" x2="10667" y2="15556"/>
                        <a14:foregroundMark x1="16222" y1="16222" x2="16222" y2="16222"/>
                        <a14:foregroundMark x1="14000" y1="16444" x2="14000" y2="16444"/>
                        <a14:foregroundMark x1="10889" y1="16222" x2="18444" y2="16222"/>
                      </a14:backgroundRemoval>
                    </a14:imgEffect>
                  </a14:imgLayer>
                </a14:imgProps>
              </a:ext>
            </a:extLst>
          </a:blip>
          <a:srcRect r="77481" b="66592"/>
          <a:stretch/>
        </p:blipFill>
        <p:spPr>
          <a:xfrm>
            <a:off x="7450075" y="5306295"/>
            <a:ext cx="608789" cy="903163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1BDCAA8-E6D2-59EE-F354-828BCA4236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31556" l="26222" r="46667">
                        <a14:foregroundMark x1="36444" y1="3556" x2="36444" y2="3556"/>
                        <a14:foregroundMark x1="46667" y1="22444" x2="46667" y2="22444"/>
                        <a14:foregroundMark x1="36667" y1="30000" x2="36667" y2="30000"/>
                        <a14:foregroundMark x1="37778" y1="31556" x2="37778" y2="31556"/>
                      </a14:backgroundRemoval>
                    </a14:imgEffect>
                  </a14:imgLayer>
                </a14:imgProps>
              </a:ext>
            </a:extLst>
          </a:blip>
          <a:srcRect l="24178" r="51644" b="66592"/>
          <a:stretch/>
        </p:blipFill>
        <p:spPr>
          <a:xfrm>
            <a:off x="2356575" y="3730185"/>
            <a:ext cx="446467" cy="6168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56F0CE8-2AF1-578E-4E0E-D0D8BA872E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30222" l="52222" r="71556">
                        <a14:foregroundMark x1="61778" y1="30222" x2="61778" y2="30222"/>
                        <a14:foregroundMark x1="57778" y1="5556" x2="57778" y2="5556"/>
                      </a14:backgroundRemoval>
                    </a14:imgEffect>
                  </a14:imgLayer>
                </a14:imgProps>
              </a:ext>
            </a:extLst>
          </a:blip>
          <a:srcRect l="49960" r="25862" b="66592"/>
          <a:stretch/>
        </p:blipFill>
        <p:spPr>
          <a:xfrm>
            <a:off x="5776934" y="5294979"/>
            <a:ext cx="670028" cy="92579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53225D3-5D13-D37D-2BF2-98AAEC29BC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9" b="31778" l="75778" r="94889">
                        <a14:foregroundMark x1="84667" y1="3111" x2="84667" y2="3111"/>
                        <a14:foregroundMark x1="86889" y1="30444" x2="86889" y2="30444"/>
                        <a14:foregroundMark x1="85111" y1="31778" x2="85111" y2="31778"/>
                        <a14:foregroundMark x1="86444" y1="2889" x2="86444" y2="2889"/>
                        <a14:foregroundMark x1="76222" y1="24444" x2="76222" y2="24444"/>
                      </a14:backgroundRemoval>
                    </a14:imgEffect>
                  </a14:imgLayer>
                </a14:imgProps>
              </a:ext>
            </a:extLst>
          </a:blip>
          <a:srcRect l="73427" r="2395" b="66592"/>
          <a:stretch/>
        </p:blipFill>
        <p:spPr>
          <a:xfrm>
            <a:off x="4074092" y="5357180"/>
            <a:ext cx="607109" cy="838861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F79DD466-A1A8-80F0-33B6-A5B2C99A16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56" b="64889" l="4667" r="24000">
                        <a14:foregroundMark x1="12889" y1="37333" x2="12889" y2="37333"/>
                        <a14:foregroundMark x1="7333" y1="44889" x2="7333" y2="44889"/>
                        <a14:foregroundMark x1="4667" y1="55778" x2="4667" y2="55778"/>
                        <a14:foregroundMark x1="14889" y1="64889" x2="14889" y2="64889"/>
                        <a14:foregroundMark x1="4889" y1="58222" x2="4889" y2="58222"/>
                        <a14:foregroundMark x1="4889" y1="58222" x2="4889" y2="58222"/>
                        <a14:foregroundMark x1="14667" y1="35556" x2="14667" y2="35556"/>
                        <a14:foregroundMark x1="5333" y1="59333" x2="5333" y2="59333"/>
                      </a14:backgroundRemoval>
                    </a14:imgEffect>
                  </a14:imgLayer>
                </a14:imgProps>
              </a:ext>
            </a:extLst>
          </a:blip>
          <a:srcRect l="2385" t="33186" r="73437" b="33406"/>
          <a:stretch/>
        </p:blipFill>
        <p:spPr>
          <a:xfrm>
            <a:off x="9324942" y="5354247"/>
            <a:ext cx="567593" cy="78426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18E59F15-4A7A-8BE4-FC8A-BCB2BC5A15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0" b="64222" l="26222" r="45778">
                        <a14:foregroundMark x1="35556" y1="36222" x2="35556" y2="36222"/>
                        <a14:foregroundMark x1="32222" y1="38444" x2="32222" y2="38444"/>
                        <a14:foregroundMark x1="32000" y1="43333" x2="32000" y2="43333"/>
                        <a14:foregroundMark x1="31333" y1="44889" x2="31333" y2="44889"/>
                        <a14:foregroundMark x1="31333" y1="39556" x2="31333" y2="39556"/>
                        <a14:foregroundMark x1="31333" y1="46000" x2="31333" y2="46000"/>
                        <a14:foregroundMark x1="35556" y1="64222" x2="35556" y2="64222"/>
                        <a14:foregroundMark x1="45556" y1="54889" x2="45556" y2="54889"/>
                      </a14:backgroundRemoval>
                    </a14:imgEffect>
                  </a14:imgLayer>
                </a14:imgProps>
              </a:ext>
            </a:extLst>
          </a:blip>
          <a:srcRect l="24044" t="34013" r="51778" b="32579"/>
          <a:stretch/>
        </p:blipFill>
        <p:spPr>
          <a:xfrm>
            <a:off x="7561761" y="3760922"/>
            <a:ext cx="481270" cy="664985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90702DF0-1385-8385-3CF2-EFA4F45CF5A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44" b="64222" l="54000" r="73333">
                        <a14:foregroundMark x1="62222" y1="36444" x2="62222" y2="36444"/>
                        <a14:foregroundMark x1="61778" y1="64222" x2="61778" y2="64222"/>
                        <a14:foregroundMark x1="54000" y1="57111" x2="54000" y2="57111"/>
                        <a14:foregroundMark x1="56889" y1="40444" x2="56889" y2="40444"/>
                      </a14:backgroundRemoval>
                    </a14:imgEffect>
                  </a14:imgLayer>
                </a14:imgProps>
              </a:ext>
            </a:extLst>
          </a:blip>
          <a:srcRect l="51778" t="33296" r="24044" b="33296"/>
          <a:stretch/>
        </p:blipFill>
        <p:spPr>
          <a:xfrm>
            <a:off x="5860471" y="2940203"/>
            <a:ext cx="458079" cy="63294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FBACEF9D-A411-F6A7-B1CF-31F3980B3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22" b="64222" l="74000" r="94667">
                        <a14:foregroundMark x1="74222" y1="54444" x2="74222" y2="54444"/>
                        <a14:foregroundMark x1="84889" y1="64222" x2="84889" y2="64222"/>
                      </a14:backgroundRemoval>
                    </a14:imgEffect>
                  </a14:imgLayer>
                </a14:imgProps>
              </a:ext>
            </a:extLst>
          </a:blip>
          <a:srcRect l="73112" t="33296" r="2710" b="33296"/>
          <a:stretch/>
        </p:blipFill>
        <p:spPr>
          <a:xfrm>
            <a:off x="4097676" y="2876068"/>
            <a:ext cx="492654" cy="680715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7D0847D-C5F6-DD8F-2861-887A50B1FA0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56" b="96667" l="4667" r="24000">
                        <a14:foregroundMark x1="14889" y1="96667" x2="14889" y2="96667"/>
                      </a14:backgroundRemoval>
                    </a14:imgEffect>
                  </a14:imgLayer>
                </a14:imgProps>
              </a:ext>
            </a:extLst>
          </a:blip>
          <a:srcRect l="2311" t="66245" r="73511" b="347"/>
          <a:stretch/>
        </p:blipFill>
        <p:spPr>
          <a:xfrm>
            <a:off x="9300933" y="3675437"/>
            <a:ext cx="552685" cy="763661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BBECB3D7-F0A4-8DAA-E3BE-8B41E0D8FE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56" b="96889" l="26222" r="45778">
                        <a14:foregroundMark x1="32222" y1="72667" x2="32222" y2="72667"/>
                        <a14:foregroundMark x1="36889" y1="69556" x2="36889" y2="69556"/>
                        <a14:foregroundMark x1="45556" y1="84444" x2="45556" y2="84444"/>
                        <a14:foregroundMark x1="36889" y1="96889" x2="36889" y2="96889"/>
                      </a14:backgroundRemoval>
                    </a14:imgEffect>
                  </a14:imgLayer>
                </a14:imgProps>
              </a:ext>
            </a:extLst>
          </a:blip>
          <a:srcRect l="24044" t="66592" r="51778"/>
          <a:stretch/>
        </p:blipFill>
        <p:spPr>
          <a:xfrm>
            <a:off x="9323280" y="4538489"/>
            <a:ext cx="516580" cy="713773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A94E48DB-BD67-82A1-5088-A0F859F9A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8" b="96889" l="51556" r="70889">
                        <a14:foregroundMark x1="62000" y1="69778" x2="62000" y2="69778"/>
                        <a14:foregroundMark x1="62000" y1="96889" x2="62000" y2="96889"/>
                      </a14:backgroundRemoval>
                    </a14:imgEffect>
                  </a14:imgLayer>
                </a14:imgProps>
              </a:ext>
            </a:extLst>
          </a:blip>
          <a:srcRect l="49244" t="66691" r="26578" b="-99"/>
          <a:stretch/>
        </p:blipFill>
        <p:spPr>
          <a:xfrm>
            <a:off x="9277374" y="2875962"/>
            <a:ext cx="539335" cy="745215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73342D0F-9755-C9AE-370D-65B1E76F881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8" b="96889" l="74222" r="94222">
                        <a14:foregroundMark x1="83778" y1="70667" x2="83778" y2="70667"/>
                        <a14:foregroundMark x1="80222" y1="71778" x2="80222" y2="71778"/>
                        <a14:foregroundMark x1="78000" y1="76000" x2="78000" y2="76000"/>
                        <a14:foregroundMark x1="93556" y1="80222" x2="93556" y2="80222"/>
                        <a14:foregroundMark x1="84667" y1="96444" x2="84667" y2="96444"/>
                        <a14:foregroundMark x1="85111" y1="97111" x2="85111" y2="97111"/>
                        <a14:foregroundMark x1="94222" y1="90889" x2="94222" y2="90889"/>
                      </a14:backgroundRemoval>
                    </a14:imgEffect>
                  </a14:imgLayer>
                </a14:imgProps>
              </a:ext>
            </a:extLst>
          </a:blip>
          <a:srcRect l="72237" t="66592" r="3585"/>
          <a:stretch/>
        </p:blipFill>
        <p:spPr>
          <a:xfrm>
            <a:off x="4123302" y="3745676"/>
            <a:ext cx="425597" cy="58806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523F45F8-682D-41F0-FE49-01DAB43369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56" b="64889" l="4667" r="24000">
                        <a14:foregroundMark x1="12889" y1="37333" x2="12889" y2="37333"/>
                        <a14:foregroundMark x1="7333" y1="44889" x2="7333" y2="44889"/>
                        <a14:foregroundMark x1="4667" y1="55778" x2="4667" y2="55778"/>
                        <a14:foregroundMark x1="14889" y1="64889" x2="14889" y2="64889"/>
                        <a14:foregroundMark x1="4889" y1="58222" x2="4889" y2="58222"/>
                        <a14:foregroundMark x1="4889" y1="58222" x2="4889" y2="58222"/>
                        <a14:foregroundMark x1="14667" y1="35556" x2="14667" y2="35556"/>
                        <a14:foregroundMark x1="5333" y1="59333" x2="5333" y2="59333"/>
                      </a14:backgroundRemoval>
                    </a14:imgEffect>
                  </a14:imgLayer>
                </a14:imgProps>
              </a:ext>
            </a:extLst>
          </a:blip>
          <a:srcRect l="2385" t="33186" r="73437" b="33406"/>
          <a:stretch/>
        </p:blipFill>
        <p:spPr>
          <a:xfrm>
            <a:off x="4072445" y="4509387"/>
            <a:ext cx="539335" cy="745215"/>
          </a:xfrm>
          <a:prstGeom prst="rect">
            <a:avLst/>
          </a:prstGeom>
        </p:spPr>
      </p:pic>
      <p:sp>
        <p:nvSpPr>
          <p:cNvPr id="204" name="Rectangle: Folded Corner 203">
            <a:extLst>
              <a:ext uri="{FF2B5EF4-FFF2-40B4-BE49-F238E27FC236}">
                <a16:creationId xmlns:a16="http://schemas.microsoft.com/office/drawing/2014/main" id="{1FFB93A1-1FCB-8365-729A-CF14E558BCA7}"/>
              </a:ext>
            </a:extLst>
          </p:cNvPr>
          <p:cNvSpPr/>
          <p:nvPr/>
        </p:nvSpPr>
        <p:spPr>
          <a:xfrm>
            <a:off x="6953981" y="1574447"/>
            <a:ext cx="1625591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8x10=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742FDC89-56D7-F1C2-0BBE-E42EF5FC5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89" b="92423" l="23650" r="32650">
                        <a14:foregroundMark x1="30700" y1="57239" x2="30700" y2="57239"/>
                        <a14:foregroundMark x1="28150" y1="90098" x2="28150" y2="90098"/>
                        <a14:foregroundMark x1="28550" y1="92423" x2="28550" y2="92423"/>
                      </a14:backgroundRemoval>
                    </a14:imgEffect>
                  </a14:imgLayer>
                </a14:imgProps>
              </a:ext>
            </a:extLst>
          </a:blip>
          <a:srcRect l="22551" t="55229" r="66193" b="6940"/>
          <a:stretch/>
        </p:blipFill>
        <p:spPr>
          <a:xfrm rot="5400000">
            <a:off x="7639542" y="1953121"/>
            <a:ext cx="420331" cy="941538"/>
          </a:xfrm>
          <a:prstGeom prst="rect">
            <a:avLst/>
          </a:prstGeom>
        </p:spPr>
      </p:pic>
      <p:sp>
        <p:nvSpPr>
          <p:cNvPr id="205" name="Rectangle: Folded Corner 204">
            <a:extLst>
              <a:ext uri="{FF2B5EF4-FFF2-40B4-BE49-F238E27FC236}">
                <a16:creationId xmlns:a16="http://schemas.microsoft.com/office/drawing/2014/main" id="{C5591D6E-E9AE-B395-FD7D-C246A4798AC3}"/>
              </a:ext>
            </a:extLst>
          </p:cNvPr>
          <p:cNvSpPr/>
          <p:nvPr/>
        </p:nvSpPr>
        <p:spPr>
          <a:xfrm>
            <a:off x="3613883" y="2375338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6x5=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7BF814A7-E840-F4E0-CD8F-FDFED1CFA3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52" b="49437" l="15800" r="27200">
                        <a14:foregroundMark x1="15800" y1="16504" x2="15800" y2="16504"/>
                        <a14:foregroundMark x1="20450" y1="9677" x2="20450" y2="9677"/>
                        <a14:foregroundMark x1="26050" y1="47337" x2="26050" y2="47337"/>
                        <a14:foregroundMark x1="20800" y1="49512" x2="20800" y2="49512"/>
                        <a14:foregroundMark x1="21200" y1="8552" x2="21200" y2="8552"/>
                      </a14:backgroundRemoval>
                    </a14:imgEffect>
                  </a14:imgLayer>
                </a14:imgProps>
              </a:ext>
            </a:extLst>
          </a:blip>
          <a:srcRect l="14959" t="5631" r="71415" b="49253"/>
          <a:stretch/>
        </p:blipFill>
        <p:spPr>
          <a:xfrm rot="5400000">
            <a:off x="4125840" y="2811065"/>
            <a:ext cx="404327" cy="892246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7A56DC84-49B1-3F40-362E-184753321B8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56" b="96889" l="26222" r="45778">
                        <a14:foregroundMark x1="32222" y1="72667" x2="32222" y2="72667"/>
                        <a14:foregroundMark x1="36889" y1="69556" x2="36889" y2="69556"/>
                        <a14:foregroundMark x1="45556" y1="84444" x2="45556" y2="84444"/>
                        <a14:foregroundMark x1="36889" y1="96889" x2="36889" y2="96889"/>
                      </a14:backgroundRemoval>
                    </a14:imgEffect>
                  </a14:imgLayer>
                </a14:imgProps>
              </a:ext>
            </a:extLst>
          </a:blip>
          <a:srcRect l="24044" t="66592" r="51778"/>
          <a:stretch/>
        </p:blipFill>
        <p:spPr>
          <a:xfrm>
            <a:off x="5817222" y="4519344"/>
            <a:ext cx="516580" cy="713773"/>
          </a:xfrm>
          <a:prstGeom prst="rect">
            <a:avLst/>
          </a:prstGeom>
        </p:spPr>
      </p:pic>
      <p:sp>
        <p:nvSpPr>
          <p:cNvPr id="206" name="Rectangle: Folded Corner 205">
            <a:extLst>
              <a:ext uri="{FF2B5EF4-FFF2-40B4-BE49-F238E27FC236}">
                <a16:creationId xmlns:a16="http://schemas.microsoft.com/office/drawing/2014/main" id="{13DFC2CF-9813-2538-B590-91104DB8CEE7}"/>
              </a:ext>
            </a:extLst>
          </p:cNvPr>
          <p:cNvSpPr/>
          <p:nvPr/>
        </p:nvSpPr>
        <p:spPr>
          <a:xfrm>
            <a:off x="8894961" y="4038633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>
                <a:solidFill>
                  <a:schemeClr val="tx1"/>
                </a:solidFill>
                <a:latin typeface="Arial Black" panose="020B0A04020102020204" pitchFamily="34" charset="0"/>
              </a:rPr>
              <a:t>5x2x2=</a:t>
            </a:r>
            <a:endParaRPr lang="ro-RO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9777D0F-B9CE-80B6-55CB-B2686A94CF2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15" b="92798" l="56950" r="66000">
                        <a14:foregroundMark x1="62200" y1="91673" x2="62200" y2="91673"/>
                        <a14:foregroundMark x1="61100" y1="60090" x2="61100" y2="60090"/>
                        <a14:foregroundMark x1="60950" y1="92798" x2="60950" y2="92798"/>
                      </a14:backgroundRemoval>
                    </a14:imgEffect>
                  </a14:imgLayer>
                </a14:imgProps>
              </a:ext>
            </a:extLst>
          </a:blip>
          <a:srcRect l="55873" t="58541" r="32871" b="6720"/>
          <a:stretch/>
        </p:blipFill>
        <p:spPr>
          <a:xfrm rot="5400000">
            <a:off x="9447352" y="4499714"/>
            <a:ext cx="428944" cy="882317"/>
          </a:xfrm>
          <a:prstGeom prst="rect">
            <a:avLst/>
          </a:prstGeom>
        </p:spPr>
      </p:pic>
      <p:sp>
        <p:nvSpPr>
          <p:cNvPr id="207" name="Rectangle: Folded Corner 206">
            <a:extLst>
              <a:ext uri="{FF2B5EF4-FFF2-40B4-BE49-F238E27FC236}">
                <a16:creationId xmlns:a16="http://schemas.microsoft.com/office/drawing/2014/main" id="{AC3E6C37-9321-D27D-F7E0-16A2130E5FB8}"/>
              </a:ext>
            </a:extLst>
          </p:cNvPr>
          <p:cNvSpPr/>
          <p:nvPr/>
        </p:nvSpPr>
        <p:spPr>
          <a:xfrm>
            <a:off x="6787305" y="2371389"/>
            <a:ext cx="1985958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5x5=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2F896109-8DA1-4C33-3043-ACB57273D5E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242" b="93473" l="34400" r="43400">
                        <a14:foregroundMark x1="38950" y1="69317" x2="38950" y2="69317"/>
                        <a14:foregroundMark x1="39200" y1="93473" x2="39200" y2="93473"/>
                      </a14:backgroundRemoval>
                    </a14:imgEffect>
                  </a14:imgLayer>
                </a14:imgProps>
              </a:ext>
            </a:extLst>
          </a:blip>
          <a:srcRect l="33313" t="67068" r="55431" b="6118"/>
          <a:stretch/>
        </p:blipFill>
        <p:spPr>
          <a:xfrm rot="5565758">
            <a:off x="7560207" y="2776829"/>
            <a:ext cx="585427" cy="929494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311276BC-0F04-BDF8-EF55-5073D86B5F2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27" b="47637" l="87750" r="98600">
                        <a14:foregroundMark x1="93050" y1="7727" x2="93050" y2="7727"/>
                        <a14:foregroundMark x1="93050" y1="47637" x2="93050" y2="47637"/>
                      </a14:backgroundRemoval>
                    </a14:imgEffect>
                  </a14:imgLayer>
                </a14:imgProps>
              </a:ext>
            </a:extLst>
          </a:blip>
          <a:srcRect l="86399" t="4289" r="-25" b="50595"/>
          <a:stretch/>
        </p:blipFill>
        <p:spPr>
          <a:xfrm rot="16200000" flipV="1">
            <a:off x="2401498" y="2614754"/>
            <a:ext cx="522191" cy="1152344"/>
          </a:xfrm>
          <a:prstGeom prst="rect">
            <a:avLst/>
          </a:prstGeom>
        </p:spPr>
      </p:pic>
      <p:sp>
        <p:nvSpPr>
          <p:cNvPr id="209" name="Rectangle: Folded Corner 208">
            <a:extLst>
              <a:ext uri="{FF2B5EF4-FFF2-40B4-BE49-F238E27FC236}">
                <a16:creationId xmlns:a16="http://schemas.microsoft.com/office/drawing/2014/main" id="{1B9743E0-CB68-2503-13F8-0BFB56B3D019}"/>
              </a:ext>
            </a:extLst>
          </p:cNvPr>
          <p:cNvSpPr/>
          <p:nvPr/>
        </p:nvSpPr>
        <p:spPr>
          <a:xfrm>
            <a:off x="8880631" y="1587410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6x6=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88A2A1D5-F341-4F70-38D4-7866B2F27E9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89" b="93923" l="69100" r="78850">
                        <a14:foregroundMark x1="74100" y1="55589" x2="74100" y2="55589"/>
                        <a14:foregroundMark x1="69100" y1="59115" x2="69100" y2="59115"/>
                        <a14:foregroundMark x1="78850" y1="61515" x2="78850" y2="61515"/>
                        <a14:foregroundMark x1="73350" y1="93923" x2="73350" y2="93923"/>
                        <a14:foregroundMark x1="74450" y1="92348" x2="74450" y2="92348"/>
                      </a14:backgroundRemoval>
                    </a14:imgEffect>
                  </a14:imgLayer>
                </a14:imgProps>
              </a:ext>
            </a:extLst>
          </a:blip>
          <a:srcRect l="68459" t="54541" r="20285" b="5009"/>
          <a:stretch/>
        </p:blipFill>
        <p:spPr>
          <a:xfrm rot="5400000">
            <a:off x="9353852" y="1943633"/>
            <a:ext cx="422417" cy="1011716"/>
          </a:xfrm>
          <a:prstGeom prst="rect">
            <a:avLst/>
          </a:prstGeom>
        </p:spPr>
      </p:pic>
      <p:sp>
        <p:nvSpPr>
          <p:cNvPr id="211" name="Rectangle: Folded Corner 210">
            <a:extLst>
              <a:ext uri="{FF2B5EF4-FFF2-40B4-BE49-F238E27FC236}">
                <a16:creationId xmlns:a16="http://schemas.microsoft.com/office/drawing/2014/main" id="{929A57F1-378C-A9C7-E6F6-52A096902A3D}"/>
              </a:ext>
            </a:extLst>
          </p:cNvPr>
          <p:cNvSpPr/>
          <p:nvPr/>
        </p:nvSpPr>
        <p:spPr>
          <a:xfrm>
            <a:off x="7126531" y="3964996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3x3=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53DDE051-59DB-571A-6EBE-7040286F5D5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03" b="49062" l="2550" r="13650">
                        <a14:foregroundMark x1="2550" y1="18605" x2="2550" y2="18605"/>
                        <a14:foregroundMark x1="12400" y1="48537" x2="12400" y2="48537"/>
                        <a14:foregroundMark x1="7650" y1="49062" x2="7650" y2="49062"/>
                      </a14:backgroundRemoval>
                    </a14:imgEffect>
                  </a14:imgLayer>
                </a14:imgProps>
              </a:ext>
            </a:extLst>
          </a:blip>
          <a:srcRect l="1436" t="7260" r="84938" b="47624"/>
          <a:stretch/>
        </p:blipFill>
        <p:spPr>
          <a:xfrm rot="5400000">
            <a:off x="7665564" y="4287545"/>
            <a:ext cx="461187" cy="1017723"/>
          </a:xfrm>
          <a:prstGeom prst="rect">
            <a:avLst/>
          </a:prstGeom>
        </p:spPr>
      </p:pic>
      <p:sp>
        <p:nvSpPr>
          <p:cNvPr id="212" name="Rectangle: Folded Corner 211">
            <a:extLst>
              <a:ext uri="{FF2B5EF4-FFF2-40B4-BE49-F238E27FC236}">
                <a16:creationId xmlns:a16="http://schemas.microsoft.com/office/drawing/2014/main" id="{066838F7-E3C3-F9F3-F5BA-E4B511659677}"/>
              </a:ext>
            </a:extLst>
          </p:cNvPr>
          <p:cNvSpPr/>
          <p:nvPr/>
        </p:nvSpPr>
        <p:spPr>
          <a:xfrm>
            <a:off x="3679104" y="1451705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7x7=</a:t>
            </a: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698324D4-26B2-8F1F-2178-387E85DB77B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2" b="49587" l="42750" r="53650">
                        <a14:foregroundMark x1="48800" y1="6602" x2="48800" y2="6602"/>
                        <a14:foregroundMark x1="48900" y1="49587" x2="48900" y2="49587"/>
                      </a14:backgroundRemoval>
                    </a14:imgEffect>
                  </a14:imgLayer>
                </a14:imgProps>
              </a:ext>
            </a:extLst>
          </a:blip>
          <a:srcRect l="41431" t="5927" r="44943" b="48957"/>
          <a:stretch/>
        </p:blipFill>
        <p:spPr>
          <a:xfrm rot="5400000" flipH="1">
            <a:off x="4132651" y="1737568"/>
            <a:ext cx="492881" cy="1087664"/>
          </a:xfrm>
          <a:prstGeom prst="rect">
            <a:avLst/>
          </a:prstGeom>
        </p:spPr>
      </p:pic>
      <p:sp>
        <p:nvSpPr>
          <p:cNvPr id="213" name="Rectangle: Folded Corner 212">
            <a:extLst>
              <a:ext uri="{FF2B5EF4-FFF2-40B4-BE49-F238E27FC236}">
                <a16:creationId xmlns:a16="http://schemas.microsoft.com/office/drawing/2014/main" id="{33C13545-49C3-8143-A8DB-7F761001ACCC}"/>
              </a:ext>
            </a:extLst>
          </p:cNvPr>
          <p:cNvSpPr/>
          <p:nvPr/>
        </p:nvSpPr>
        <p:spPr>
          <a:xfrm>
            <a:off x="8860667" y="2246890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10x10=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4586E942-1C25-65B4-4B93-C48D321C0409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91" b="92273" l="88650" r="97650">
                        <a14:foregroundMark x1="94650" y1="63991" x2="94650" y2="63991"/>
                        <a14:foregroundMark x1="93750" y1="92273" x2="93750" y2="92273"/>
                      </a14:backgroundRemoval>
                    </a14:imgEffect>
                  </a14:imgLayer>
                </a14:imgProps>
              </a:ext>
            </a:extLst>
          </a:blip>
          <a:srcRect l="87536" t="61189" r="1208" b="6220"/>
          <a:stretch/>
        </p:blipFill>
        <p:spPr>
          <a:xfrm rot="5400000">
            <a:off x="9261804" y="2554395"/>
            <a:ext cx="511653" cy="987333"/>
          </a:xfrm>
          <a:prstGeom prst="rect">
            <a:avLst/>
          </a:prstGeom>
        </p:spPr>
      </p:pic>
      <p:sp>
        <p:nvSpPr>
          <p:cNvPr id="214" name="Rectangle: Folded Corner 213">
            <a:extLst>
              <a:ext uri="{FF2B5EF4-FFF2-40B4-BE49-F238E27FC236}">
                <a16:creationId xmlns:a16="http://schemas.microsoft.com/office/drawing/2014/main" id="{D2F1D6BB-EBDD-82CE-C60A-027DFDAA9865}"/>
              </a:ext>
            </a:extLst>
          </p:cNvPr>
          <p:cNvSpPr/>
          <p:nvPr/>
        </p:nvSpPr>
        <p:spPr>
          <a:xfrm>
            <a:off x="3716558" y="3997673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8x8=</a:t>
            </a: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780B771D-FBCC-E8DA-664B-E998DC8EFAB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242" b="93473" l="34400" r="43400">
                        <a14:foregroundMark x1="38950" y1="69317" x2="38950" y2="69317"/>
                        <a14:foregroundMark x1="39200" y1="93473" x2="39200" y2="93473"/>
                      </a14:backgroundRemoval>
                    </a14:imgEffect>
                  </a14:imgLayer>
                </a14:imgProps>
              </a:ext>
            </a:extLst>
          </a:blip>
          <a:srcRect l="33313" t="67068" r="55431" b="6118"/>
          <a:stretch/>
        </p:blipFill>
        <p:spPr>
          <a:xfrm rot="5565758">
            <a:off x="3960408" y="4160615"/>
            <a:ext cx="698660" cy="2201405"/>
          </a:xfrm>
          <a:prstGeom prst="rect">
            <a:avLst/>
          </a:prstGeom>
        </p:spPr>
      </p:pic>
      <p:sp>
        <p:nvSpPr>
          <p:cNvPr id="216" name="Rectangle: Folded Corner 215">
            <a:extLst>
              <a:ext uri="{FF2B5EF4-FFF2-40B4-BE49-F238E27FC236}">
                <a16:creationId xmlns:a16="http://schemas.microsoft.com/office/drawing/2014/main" id="{7B4A5BFB-FD61-D2E0-18D0-5E12A91160A6}"/>
              </a:ext>
            </a:extLst>
          </p:cNvPr>
          <p:cNvSpPr/>
          <p:nvPr/>
        </p:nvSpPr>
        <p:spPr>
          <a:xfrm>
            <a:off x="5175394" y="1369608"/>
            <a:ext cx="16707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3x4=</a:t>
            </a: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9A8C5CFB-2588-E3E2-2AC3-B7E8044CAA7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91" b="92273" l="88650" r="97650">
                        <a14:foregroundMark x1="94650" y1="63991" x2="94650" y2="63991"/>
                        <a14:foregroundMark x1="93750" y1="92273" x2="93750" y2="92273"/>
                      </a14:backgroundRemoval>
                    </a14:imgEffect>
                  </a14:imgLayer>
                </a14:imgProps>
              </a:ext>
            </a:extLst>
          </a:blip>
          <a:srcRect l="87536" t="61189" r="1208" b="6220"/>
          <a:stretch/>
        </p:blipFill>
        <p:spPr>
          <a:xfrm rot="5400000">
            <a:off x="5874801" y="1768171"/>
            <a:ext cx="511653" cy="987333"/>
          </a:xfrm>
          <a:prstGeom prst="rect">
            <a:avLst/>
          </a:prstGeom>
        </p:spPr>
      </p:pic>
      <p:sp>
        <p:nvSpPr>
          <p:cNvPr id="218" name="Rectangle: Folded Corner 217">
            <a:extLst>
              <a:ext uri="{FF2B5EF4-FFF2-40B4-BE49-F238E27FC236}">
                <a16:creationId xmlns:a16="http://schemas.microsoft.com/office/drawing/2014/main" id="{8F150AD6-84D5-9F55-2A18-A6EDAC43EA14}"/>
              </a:ext>
            </a:extLst>
          </p:cNvPr>
          <p:cNvSpPr/>
          <p:nvPr/>
        </p:nvSpPr>
        <p:spPr>
          <a:xfrm>
            <a:off x="8867617" y="3188431"/>
            <a:ext cx="1648254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4x2x2=</a:t>
            </a:r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72289078-5D6F-33CF-AC7A-749E33B5A98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40" b="92573" l="44950" r="54450">
                        <a14:foregroundMark x1="54450" y1="64066" x2="54450" y2="64066"/>
                        <a14:foregroundMark x1="50200" y1="90473" x2="50200" y2="90473"/>
                        <a14:foregroundMark x1="50200" y1="60915" x2="50200" y2="60915"/>
                        <a14:foregroundMark x1="49900" y1="87847" x2="49900" y2="87847"/>
                        <a14:foregroundMark x1="48000" y1="92573" x2="48000" y2="92573"/>
                        <a14:foregroundMark x1="52900" y1="91448" x2="52900" y2="91448"/>
                        <a14:foregroundMark x1="47900" y1="84921" x2="51600" y2="88972"/>
                      </a14:backgroundRemoval>
                    </a14:imgEffect>
                  </a14:imgLayer>
                </a14:imgProps>
              </a:ext>
            </a:extLst>
          </a:blip>
          <a:srcRect l="43827" t="58041" r="44917" b="7220"/>
          <a:stretch/>
        </p:blipFill>
        <p:spPr>
          <a:xfrm rot="5400000">
            <a:off x="9393480" y="3586362"/>
            <a:ext cx="405370" cy="833827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B7CA961A-5D66-11A0-BD20-7895436EA4A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44" b="64222" l="54000" r="73333">
                        <a14:foregroundMark x1="62222" y1="36444" x2="62222" y2="36444"/>
                        <a14:foregroundMark x1="61778" y1="64222" x2="61778" y2="64222"/>
                        <a14:foregroundMark x1="54000" y1="57111" x2="54000" y2="57111"/>
                        <a14:foregroundMark x1="56889" y1="40444" x2="56889" y2="40444"/>
                      </a14:backgroundRemoval>
                    </a14:imgEffect>
                  </a14:imgLayer>
                </a14:imgProps>
              </a:ext>
            </a:extLst>
          </a:blip>
          <a:srcRect l="51778" t="33296" r="24044" b="33296"/>
          <a:stretch/>
        </p:blipFill>
        <p:spPr>
          <a:xfrm>
            <a:off x="2412420" y="4573424"/>
            <a:ext cx="458079" cy="632942"/>
          </a:xfrm>
          <a:prstGeom prst="rect">
            <a:avLst/>
          </a:prstGeom>
        </p:spPr>
      </p:pic>
      <p:sp>
        <p:nvSpPr>
          <p:cNvPr id="222" name="Rectangle: Folded Corner 221">
            <a:extLst>
              <a:ext uri="{FF2B5EF4-FFF2-40B4-BE49-F238E27FC236}">
                <a16:creationId xmlns:a16="http://schemas.microsoft.com/office/drawing/2014/main" id="{BF7F72CD-92CC-83FB-04DF-B68FA708011C}"/>
              </a:ext>
            </a:extLst>
          </p:cNvPr>
          <p:cNvSpPr/>
          <p:nvPr/>
        </p:nvSpPr>
        <p:spPr>
          <a:xfrm>
            <a:off x="1946615" y="3105082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9x9=</a:t>
            </a: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D750932F-662E-D7BB-4292-B415ACDA02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30222" l="52222" r="71556">
                        <a14:foregroundMark x1="61778" y1="30222" x2="61778" y2="30222"/>
                        <a14:foregroundMark x1="57778" y1="5556" x2="57778" y2="5556"/>
                      </a14:backgroundRemoval>
                    </a14:imgEffect>
                  </a14:imgLayer>
                </a14:imgProps>
              </a:ext>
            </a:extLst>
          </a:blip>
          <a:srcRect l="49960" r="25862" b="66592"/>
          <a:stretch/>
        </p:blipFill>
        <p:spPr>
          <a:xfrm>
            <a:off x="2287826" y="5285539"/>
            <a:ext cx="670028" cy="925797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48D7001B-F220-C9CA-6E10-3EA933656B9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52" b="49437" l="15800" r="27200">
                        <a14:foregroundMark x1="15800" y1="16504" x2="15800" y2="16504"/>
                        <a14:foregroundMark x1="20450" y1="9677" x2="20450" y2="9677"/>
                        <a14:foregroundMark x1="26050" y1="47337" x2="26050" y2="47337"/>
                        <a14:foregroundMark x1="20800" y1="49512" x2="20800" y2="49512"/>
                        <a14:foregroundMark x1="21200" y1="8552" x2="21200" y2="8552"/>
                      </a14:backgroundRemoval>
                    </a14:imgEffect>
                  </a14:imgLayer>
                </a14:imgProps>
              </a:ext>
            </a:extLst>
          </a:blip>
          <a:srcRect l="14959" t="5631" r="71415" b="49253"/>
          <a:stretch/>
        </p:blipFill>
        <p:spPr>
          <a:xfrm rot="5400000">
            <a:off x="2437895" y="3530977"/>
            <a:ext cx="404327" cy="892246"/>
          </a:xfrm>
          <a:prstGeom prst="rect">
            <a:avLst/>
          </a:prstGeom>
        </p:spPr>
      </p:pic>
      <p:sp>
        <p:nvSpPr>
          <p:cNvPr id="225" name="Rectangle: Folded Corner 224">
            <a:extLst>
              <a:ext uri="{FF2B5EF4-FFF2-40B4-BE49-F238E27FC236}">
                <a16:creationId xmlns:a16="http://schemas.microsoft.com/office/drawing/2014/main" id="{6B0A84CD-BB6A-2AD1-6866-AA25D9A21FF4}"/>
              </a:ext>
            </a:extLst>
          </p:cNvPr>
          <p:cNvSpPr/>
          <p:nvPr/>
        </p:nvSpPr>
        <p:spPr>
          <a:xfrm>
            <a:off x="1933525" y="3890346"/>
            <a:ext cx="1615105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4x7=</a:t>
            </a:r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55D0ED40-9405-DE89-1CBE-908B9D36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22" b="64222" l="74000" r="94667">
                        <a14:foregroundMark x1="74222" y1="54444" x2="74222" y2="54444"/>
                        <a14:foregroundMark x1="84889" y1="64222" x2="84889" y2="64222"/>
                      </a14:backgroundRemoval>
                    </a14:imgEffect>
                  </a14:imgLayer>
                </a14:imgProps>
              </a:ext>
            </a:extLst>
          </a:blip>
          <a:srcRect l="73112" t="33296" r="2710" b="33296"/>
          <a:stretch/>
        </p:blipFill>
        <p:spPr>
          <a:xfrm>
            <a:off x="5836232" y="3677100"/>
            <a:ext cx="492654" cy="680715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963F4F02-D746-047C-702D-C44A2ADF96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2" b="48762" l="56750" r="69650">
                        <a14:foregroundMark x1="60950" y1="8477" x2="60950" y2="8477"/>
                        <a14:foregroundMark x1="69650" y1="15004" x2="69650" y2="15004"/>
                        <a14:foregroundMark x1="56750" y1="14929" x2="56750" y2="14929"/>
                        <a14:foregroundMark x1="60250" y1="47637" x2="60250" y2="47637"/>
                        <a14:foregroundMark x1="63700" y1="48687" x2="63700" y2="48687"/>
                        <a14:foregroundMark x1="59600" y1="48762" x2="59600" y2="4876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5886" t="6125" r="28859" b="48759"/>
          <a:stretch/>
        </p:blipFill>
        <p:spPr>
          <a:xfrm rot="16200000" flipV="1">
            <a:off x="2491511" y="4404860"/>
            <a:ext cx="379732" cy="748480"/>
          </a:xfrm>
          <a:prstGeom prst="rect">
            <a:avLst/>
          </a:prstGeom>
        </p:spPr>
      </p:pic>
      <p:sp>
        <p:nvSpPr>
          <p:cNvPr id="229" name="Rectangle: Folded Corner 228">
            <a:extLst>
              <a:ext uri="{FF2B5EF4-FFF2-40B4-BE49-F238E27FC236}">
                <a16:creationId xmlns:a16="http://schemas.microsoft.com/office/drawing/2014/main" id="{DEB2FE80-88D0-A7B4-3D3C-D6FFC92D4319}"/>
              </a:ext>
            </a:extLst>
          </p:cNvPr>
          <p:cNvSpPr/>
          <p:nvPr/>
        </p:nvSpPr>
        <p:spPr>
          <a:xfrm>
            <a:off x="5223239" y="2354139"/>
            <a:ext cx="1569058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4x4=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0B7BA37F-627F-EE1A-8B06-3B8C7A6D367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2" b="49587" l="42750" r="53650">
                        <a14:foregroundMark x1="48800" y1="6602" x2="48800" y2="6602"/>
                        <a14:foregroundMark x1="48900" y1="49587" x2="48900" y2="49587"/>
                      </a14:backgroundRemoval>
                    </a14:imgEffect>
                  </a14:imgLayer>
                </a14:imgProps>
              </a:ext>
            </a:extLst>
          </a:blip>
          <a:srcRect l="41431" t="5927" r="44943" b="48957"/>
          <a:stretch/>
        </p:blipFill>
        <p:spPr>
          <a:xfrm rot="5400000" flipH="1">
            <a:off x="5893418" y="2601099"/>
            <a:ext cx="492881" cy="1087664"/>
          </a:xfrm>
          <a:prstGeom prst="rect">
            <a:avLst/>
          </a:prstGeom>
        </p:spPr>
      </p:pic>
      <p:sp>
        <p:nvSpPr>
          <p:cNvPr id="232" name="Rectangle: Folded Corner 231">
            <a:extLst>
              <a:ext uri="{FF2B5EF4-FFF2-40B4-BE49-F238E27FC236}">
                <a16:creationId xmlns:a16="http://schemas.microsoft.com/office/drawing/2014/main" id="{A787B322-32E9-BA31-5135-0C829BFF9A27}"/>
              </a:ext>
            </a:extLst>
          </p:cNvPr>
          <p:cNvSpPr/>
          <p:nvPr/>
        </p:nvSpPr>
        <p:spPr>
          <a:xfrm>
            <a:off x="7119934" y="3126934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4x7=</a:t>
            </a:r>
          </a:p>
        </p:txBody>
      </p:sp>
      <p:pic>
        <p:nvPicPr>
          <p:cNvPr id="234" name="Picture 233">
            <a:extLst>
              <a:ext uri="{FF2B5EF4-FFF2-40B4-BE49-F238E27FC236}">
                <a16:creationId xmlns:a16="http://schemas.microsoft.com/office/drawing/2014/main" id="{2C27773E-EB77-4C0A-4015-2EB8C8F0205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89" b="93923" l="69100" r="78850">
                        <a14:foregroundMark x1="74100" y1="55589" x2="74100" y2="55589"/>
                        <a14:foregroundMark x1="69100" y1="59115" x2="69100" y2="59115"/>
                        <a14:foregroundMark x1="78850" y1="61515" x2="78850" y2="61515"/>
                        <a14:foregroundMark x1="73350" y1="93923" x2="73350" y2="93923"/>
                        <a14:foregroundMark x1="74450" y1="92348" x2="74450" y2="92348"/>
                      </a14:backgroundRemoval>
                    </a14:imgEffect>
                  </a14:imgLayer>
                </a14:imgProps>
              </a:ext>
            </a:extLst>
          </a:blip>
          <a:srcRect l="68459" t="54541" r="20285" b="5009"/>
          <a:stretch/>
        </p:blipFill>
        <p:spPr>
          <a:xfrm rot="5400000">
            <a:off x="7646304" y="3437433"/>
            <a:ext cx="422417" cy="1011716"/>
          </a:xfrm>
          <a:prstGeom prst="rect">
            <a:avLst/>
          </a:prstGeom>
        </p:spPr>
      </p:pic>
      <p:sp>
        <p:nvSpPr>
          <p:cNvPr id="235" name="Rectangle: Folded Corner 234">
            <a:extLst>
              <a:ext uri="{FF2B5EF4-FFF2-40B4-BE49-F238E27FC236}">
                <a16:creationId xmlns:a16="http://schemas.microsoft.com/office/drawing/2014/main" id="{42C3EAFF-E120-6F4B-ED4C-BF7022883A68}"/>
              </a:ext>
            </a:extLst>
          </p:cNvPr>
          <p:cNvSpPr/>
          <p:nvPr/>
        </p:nvSpPr>
        <p:spPr>
          <a:xfrm>
            <a:off x="3646369" y="3077435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4x9=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E7C23FC4-AC50-3E14-D546-5CC4FE6471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89" b="92423" l="23650" r="32650">
                        <a14:foregroundMark x1="30700" y1="57239" x2="30700" y2="57239"/>
                        <a14:foregroundMark x1="28150" y1="90098" x2="28150" y2="90098"/>
                        <a14:foregroundMark x1="28550" y1="92423" x2="28550" y2="92423"/>
                      </a14:backgroundRemoval>
                    </a14:imgEffect>
                  </a14:imgLayer>
                </a14:imgProps>
              </a:ext>
            </a:extLst>
          </a:blip>
          <a:srcRect l="22551" t="55229" r="66193" b="6940"/>
          <a:stretch/>
        </p:blipFill>
        <p:spPr>
          <a:xfrm rot="5400000">
            <a:off x="4183683" y="3404689"/>
            <a:ext cx="420331" cy="941538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CB6BCE5A-ADAD-CA9B-8A56-AF71AA2A491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52450" y="3455332"/>
            <a:ext cx="1797838" cy="918797"/>
          </a:xfrm>
          <a:prstGeom prst="rect">
            <a:avLst/>
          </a:prstGeom>
        </p:spPr>
      </p:pic>
      <p:sp>
        <p:nvSpPr>
          <p:cNvPr id="210" name="Rectangle: Folded Corner 209">
            <a:extLst>
              <a:ext uri="{FF2B5EF4-FFF2-40B4-BE49-F238E27FC236}">
                <a16:creationId xmlns:a16="http://schemas.microsoft.com/office/drawing/2014/main" id="{DCC0CFB2-C751-5298-36C7-C0BC9FCD7C99}"/>
              </a:ext>
            </a:extLst>
          </p:cNvPr>
          <p:cNvSpPr/>
          <p:nvPr/>
        </p:nvSpPr>
        <p:spPr>
          <a:xfrm>
            <a:off x="5370982" y="3964996"/>
            <a:ext cx="1431069" cy="114245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7x7=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F10FFC80-1778-34E6-B1E0-7E9839087B3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40" b="92573" l="44950" r="54450">
                        <a14:foregroundMark x1="54450" y1="64066" x2="54450" y2="64066"/>
                        <a14:foregroundMark x1="50200" y1="90473" x2="50200" y2="90473"/>
                        <a14:foregroundMark x1="50200" y1="60915" x2="50200" y2="60915"/>
                        <a14:foregroundMark x1="49900" y1="87847" x2="49900" y2="87847"/>
                        <a14:foregroundMark x1="48000" y1="92573" x2="48000" y2="92573"/>
                        <a14:foregroundMark x1="52900" y1="91448" x2="52900" y2="91448"/>
                        <a14:foregroundMark x1="47900" y1="84921" x2="51600" y2="88972"/>
                      </a14:backgroundRemoval>
                    </a14:imgEffect>
                  </a14:imgLayer>
                </a14:imgProps>
              </a:ext>
            </a:extLst>
          </a:blip>
          <a:srcRect l="43827" t="58041" r="44917" b="7220"/>
          <a:stretch/>
        </p:blipFill>
        <p:spPr>
          <a:xfrm rot="5400000">
            <a:off x="5859777" y="4398315"/>
            <a:ext cx="405370" cy="833827"/>
          </a:xfrm>
          <a:prstGeom prst="rect">
            <a:avLst/>
          </a:prstGeom>
        </p:spPr>
      </p:pic>
      <p:sp>
        <p:nvSpPr>
          <p:cNvPr id="243" name="Rectangle 242">
            <a:extLst>
              <a:ext uri="{FF2B5EF4-FFF2-40B4-BE49-F238E27FC236}">
                <a16:creationId xmlns:a16="http://schemas.microsoft.com/office/drawing/2014/main" id="{5E014D0E-361E-9D96-4772-0B6F9DCA5737}"/>
              </a:ext>
            </a:extLst>
          </p:cNvPr>
          <p:cNvSpPr/>
          <p:nvPr/>
        </p:nvSpPr>
        <p:spPr>
          <a:xfrm>
            <a:off x="1477064" y="0"/>
            <a:ext cx="9237872" cy="707195"/>
          </a:xfrm>
          <a:prstGeom prst="rect">
            <a:avLst/>
          </a:prstGeom>
          <a:solidFill>
            <a:schemeClr val="bg1"/>
          </a:solidFill>
          <a:ln w="38100">
            <a:solidFill>
              <a:srgbClr val="8E5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Deschideți sertarele, rezolvați exercițiul dat pentru a obține cheia găsită. Acea cheie o veți folosi pentru a debloca lacătul următorului sertar pe care îl veți deschide.</a:t>
            </a:r>
          </a:p>
        </p:txBody>
      </p:sp>
    </p:spTree>
    <p:extLst>
      <p:ext uri="{BB962C8B-B14F-4D97-AF65-F5344CB8AC3E}">
        <p14:creationId xmlns:p14="http://schemas.microsoft.com/office/powerpoint/2010/main" val="225335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6" dur="12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9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33333E-6 L 0.45339 0.12709 " pathEditMode="relative" rAng="0" ptsTypes="AA" p14:bounceEnd="45000">
                                          <p:cBhvr>
                                            <p:cTn id="23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7" dur="12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60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7.40741E-7 L -0.25143 0.24236 " pathEditMode="relative" rAng="0" ptsTypes="AA" p14:bounceEnd="45000">
                                          <p:cBhvr>
                                            <p:cTn id="64" dur="2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78" y="1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88" dur="12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01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4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0.46406 0.39167 " pathEditMode="relative" rAng="0" ptsTypes="AA" p14:bounceEnd="45000">
                                          <p:cBhvr>
                                            <p:cTn id="105" dur="2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03" y="19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5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1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129" dur="1250" fill="hold"/>
                                            <p:tgtEl>
                                              <p:spTgt spid="15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7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1" dur="50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42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-0.11849 -0.10718 " pathEditMode="relative" rAng="0" ptsTypes="AA" p14:bounceEnd="45000">
                                          <p:cBhvr>
                                            <p:cTn id="146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4" y="-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6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2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170" dur="125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1" presetID="1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4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1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7" dur="5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8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2" dur="50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83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6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81481E-6 L -0.397 0.14583 " pathEditMode="relative" rAng="0" ptsTypes="AA" p14:bounceEnd="45000">
                                          <p:cBhvr>
                                            <p:cTn id="187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57" y="72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7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3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211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2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4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7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22222E-6 L 0.60846 0.02592 " pathEditMode="relative" rAng="0" ptsTypes="AA" p14:bounceEnd="45000">
                                          <p:cBhvr>
                                            <p:cTn id="218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417" y="12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2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8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4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7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242" dur="1250" fill="hold"/>
                                            <p:tgtEl>
                                              <p:spTgt spid="134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5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6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50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1" fill="hold">
                          <p:stCondLst>
                            <p:cond delay="indefinite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4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55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8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-0.25 0.51851 " pathEditMode="relative" rAng="0" ptsTypes="AA" p14:bounceEnd="45000">
                                          <p:cBhvr>
                                            <p:cTn id="259" dur="2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59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9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5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6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283" dur="12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4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8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5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1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2" fill="hold">
                          <p:stCondLst>
                            <p:cond delay="indefinite"/>
                          </p:stCondLst>
                          <p:childTnLst>
                            <p:par>
                              <p:cTn id="2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4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5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9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9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3.33333E-6 L 0.16744 0.1588 " pathEditMode="relative" rAng="0" ptsTypes="AA" p14:bounceEnd="45000">
                                          <p:cBhvr>
                                            <p:cTn id="300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72" y="79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2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3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5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6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8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1" fill="hold">
                          <p:stCondLst>
                            <p:cond delay="indefinite"/>
                          </p:stCondLst>
                          <p:childTnLst>
                            <p:par>
                              <p:cTn id="3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3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324" dur="1250" fill="hold"/>
                                            <p:tgtEl>
                                              <p:spTgt spid="12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7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2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9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1" dur="5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3" fill="hold">
                          <p:stCondLst>
                            <p:cond delay="indefinite"/>
                          </p:stCondLst>
                          <p:childTnLst>
                            <p:par>
                              <p:cTn id="3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5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6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37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0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44444E-6 L -0.25834 -0.21389 " pathEditMode="relative" rAng="0" ptsTypes="AA" p14:bounceEnd="45000">
                                          <p:cBhvr>
                                            <p:cTn id="341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917" y="-106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1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2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3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4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6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7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9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0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2" fill="hold">
                          <p:stCondLst>
                            <p:cond delay="indefinite"/>
                          </p:stCondLst>
                          <p:childTnLst>
                            <p:par>
                              <p:cTn id="3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4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365" dur="12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6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8" dur="5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9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2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73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4" fill="hold">
                          <p:stCondLst>
                            <p:cond delay="indefinite"/>
                          </p:stCondLst>
                          <p:childTnLst>
                            <p:par>
                              <p:cTn id="3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6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7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78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1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1.11111E-6 L 0.4698 0.27592 " pathEditMode="relative" rAng="0" ptsTypes="AA" p14:bounceEnd="45000">
                                          <p:cBhvr>
                                            <p:cTn id="382" dur="2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90" y="137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2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3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4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5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7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8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9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0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1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3" fill="hold">
                          <p:stCondLst>
                            <p:cond delay="indefinite"/>
                          </p:stCondLst>
                          <p:childTnLst>
                            <p:par>
                              <p:cTn id="4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5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06" dur="12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7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9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0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1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3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5" fill="hold">
                          <p:stCondLst>
                            <p:cond delay="indefinite"/>
                          </p:stCondLst>
                          <p:childTnLst>
                            <p:par>
                              <p:cTn id="4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7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8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419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2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4.44444E-6 L -0.3875 0.42894 " pathEditMode="relative" rAng="0" ptsTypes="AA" p14:bounceEnd="45000">
                                          <p:cBhvr>
                                            <p:cTn id="423" dur="20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75" y="2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3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4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5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6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9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0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1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2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4" fill="hold">
                          <p:stCondLst>
                            <p:cond delay="indefinite"/>
                          </p:stCondLst>
                          <p:childTnLst>
                            <p:par>
                              <p:cTn id="4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6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47" dur="1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8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0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51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2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4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55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6" fill="hold">
                          <p:stCondLst>
                            <p:cond delay="indefinite"/>
                          </p:stCondLst>
                          <p:childTnLst>
                            <p:par>
                              <p:cTn id="4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8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9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460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3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44444E-6 L 0.16849 -0.20486 " pathEditMode="relative" rAng="0" ptsTypes="AA" p14:bounceEnd="45000">
                                          <p:cBhvr>
                                            <p:cTn id="464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24" y="-10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4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5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6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7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9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0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1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2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3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5" fill="hold">
                          <p:stCondLst>
                            <p:cond delay="indefinite"/>
                          </p:stCondLst>
                          <p:childTnLst>
                            <p:par>
                              <p:cTn id="4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7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88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1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9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3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5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96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7" fill="hold">
                          <p:stCondLst>
                            <p:cond delay="indefinite"/>
                          </p:stCondLst>
                          <p:childTnLst>
                            <p:par>
                              <p:cTn id="4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9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0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501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4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11111E-6 L 0.31993 0.41134 " pathEditMode="relative" rAng="0" ptsTypes="AA" p14:bounceEnd="45000">
                                          <p:cBhvr>
                                            <p:cTn id="505" dur="20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90" y="2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5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6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7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8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0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1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2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3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4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6" fill="hold">
                          <p:stCondLst>
                            <p:cond delay="indefinite"/>
                          </p:stCondLst>
                          <p:childTnLst>
                            <p:par>
                              <p:cTn id="5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8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529" dur="1250" fill="hold"/>
                                            <p:tgtEl>
                                              <p:spTgt spid="14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0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2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33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4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6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3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8" fill="hold">
                          <p:stCondLst>
                            <p:cond delay="indefinite"/>
                          </p:stCondLst>
                          <p:childTnLst>
                            <p:par>
                              <p:cTn id="5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0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1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542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5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54401 0.14283 " pathEditMode="relative" rAng="0" ptsTypes="AA" p14:bounceEnd="45000">
                                          <p:cBhvr>
                                            <p:cTn id="546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01" y="7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6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7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8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9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1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2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3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4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5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7" fill="hold">
                          <p:stCondLst>
                            <p:cond delay="indefinite"/>
                          </p:stCondLst>
                          <p:childTnLst>
                            <p:par>
                              <p:cTn id="5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9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570" dur="1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1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3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4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5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7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8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9" fill="hold">
                          <p:stCondLst>
                            <p:cond delay="indefinite"/>
                          </p:stCondLst>
                          <p:childTnLst>
                            <p:par>
                              <p:cTn id="5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1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2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583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6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03216 0.28102 " pathEditMode="relative" rAng="0" ptsTypes="AA" p14:bounceEnd="45000">
                                          <p:cBhvr>
                                            <p:cTn id="587" dur="2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2" y="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7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8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9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0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3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4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5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6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8" fill="hold">
                          <p:stCondLst>
                            <p:cond delay="indefinite"/>
                          </p:stCondLst>
                          <p:childTnLst>
                            <p:par>
                              <p:cTn id="6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0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611" dur="1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2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4" dur="5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5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6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8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9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0" fill="hold">
                          <p:stCondLst>
                            <p:cond delay="indefinite"/>
                          </p:stCondLst>
                          <p:childTnLst>
                            <p:par>
                              <p:cTn id="6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2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3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624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7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7.40741E-7 L 0.3069 -0.10278 " pathEditMode="relative" rAng="0" ptsTypes="AA" p14:bounceEnd="45000">
                                          <p:cBhvr>
                                            <p:cTn id="628" dur="2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39" y="-5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8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9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0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1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4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5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6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7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9" fill="hold">
                          <p:stCondLst>
                            <p:cond delay="indefinite"/>
                          </p:stCondLst>
                          <p:childTnLst>
                            <p:par>
                              <p:cTn id="6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1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652" dur="1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5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56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9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60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1" fill="hold">
                          <p:stCondLst>
                            <p:cond delay="indefinite"/>
                          </p:stCondLst>
                          <p:childTnLst>
                            <p:par>
                              <p:cTn id="6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3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4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665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8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81481E-6 L 0.1789 0.26389 " pathEditMode="relative" rAng="0" ptsTypes="AA" p14:bounceEnd="45000">
                                          <p:cBhvr>
                                            <p:cTn id="669" dur="2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45" y="1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9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0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1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2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5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6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7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8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0" fill="hold">
                          <p:stCondLst>
                            <p:cond delay="indefinite"/>
                          </p:stCondLst>
                          <p:childTnLst>
                            <p:par>
                              <p:cTn id="6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2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693" dur="1250" fill="hold"/>
                                            <p:tgtEl>
                                              <p:spTgt spid="12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4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6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97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8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0" dur="5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1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2" fill="hold">
                          <p:stCondLst>
                            <p:cond delay="indefinite"/>
                          </p:stCondLst>
                          <p:childTnLst>
                            <p:par>
                              <p:cTn id="7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4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5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706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09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0.25859 0.16065 " pathEditMode="relative" rAng="0" ptsTypes="AA" p14:bounceEnd="45000">
                                          <p:cBhvr>
                                            <p:cTn id="710" dur="2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930" y="8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1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1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0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1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2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3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5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6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7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8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9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1" fill="hold">
                          <p:stCondLst>
                            <p:cond delay="indefinite"/>
                          </p:stCondLst>
                          <p:childTnLst>
                            <p:par>
                              <p:cTn id="7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3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734" dur="12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7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38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1" dur="5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42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3" fill="hold">
                          <p:stCondLst>
                            <p:cond delay="indefinite"/>
                          </p:stCondLst>
                          <p:childTnLst>
                            <p:par>
                              <p:cTn id="7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5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6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747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0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0.17968 0.16666 " pathEditMode="relative" rAng="0" ptsTypes="AA" p14:bounceEnd="45000">
                                          <p:cBhvr>
                                            <p:cTn id="751" dur="2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84" y="8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1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2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3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4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6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7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8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9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0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2" fill="hold">
                          <p:stCondLst>
                            <p:cond delay="indefinite"/>
                          </p:stCondLst>
                          <p:childTnLst>
                            <p:par>
                              <p:cTn id="7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4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775" dur="125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6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8" dur="500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79" dur="5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6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9" grpId="0" animBg="1"/>
          <p:bldP spid="209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6" grpId="0" animBg="1"/>
          <p:bldP spid="216" grpId="1" animBg="1"/>
          <p:bldP spid="218" grpId="0" animBg="1"/>
          <p:bldP spid="218" grpId="1" animBg="1"/>
          <p:bldP spid="222" grpId="0" animBg="1"/>
          <p:bldP spid="222" grpId="1" animBg="1"/>
          <p:bldP spid="225" grpId="0" animBg="1"/>
          <p:bldP spid="225" grpId="1" animBg="1"/>
          <p:bldP spid="229" grpId="0" animBg="1"/>
          <p:bldP spid="229" grpId="1" animBg="1"/>
          <p:bldP spid="232" grpId="0" animBg="1"/>
          <p:bldP spid="232" grpId="1" animBg="1"/>
          <p:bldP spid="235" grpId="0" animBg="1"/>
          <p:bldP spid="235" grpId="1" animBg="1"/>
          <p:bldP spid="210" grpId="0" animBg="1"/>
          <p:bldP spid="2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2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9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33333E-6 L 0.45339 0.12709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2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60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7.40741E-7 L -0.25143 0.24236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78" y="1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2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01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0.46406 0.39167 " pathEditMode="relative" rAng="0" ptsTypes="AA">
                                          <p:cBhvr>
                                            <p:cTn id="105" dur="2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03" y="19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5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1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250" fill="hold"/>
                                            <p:tgtEl>
                                              <p:spTgt spid="15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7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1" dur="50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42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-0.11849 -0.10718 " pathEditMode="relative" rAng="0" ptsTypes="AA">
                                          <p:cBhvr>
                                            <p:cTn id="146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4" y="-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6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2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0" dur="125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1" presetID="1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4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1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7" dur="5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8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2" dur="50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83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6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81481E-6 L -0.397 0.14583 " pathEditMode="relative" rAng="0" ptsTypes="AA">
                                          <p:cBhvr>
                                            <p:cTn id="187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57" y="72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7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000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3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2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4" dur="500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8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9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3" dur="500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4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22222E-6 L 0.60846 0.02592 " pathEditMode="relative" rAng="0" ptsTypes="AA">
                                          <p:cBhvr>
                                            <p:cTn id="228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417" y="12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3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0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4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5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9" fill="hold">
                          <p:stCondLst>
                            <p:cond delay="indefinite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2" dur="1250" fill="hold"/>
                                            <p:tgtEl>
                                              <p:spTgt spid="134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56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0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1" fill="hold">
                          <p:stCondLst>
                            <p:cond delay="indefinite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4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65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-0.25 0.51851 " pathEditMode="relative" rAng="0" ptsTypes="AA">
                                          <p:cBhvr>
                                            <p:cTn id="269" dur="2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59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9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1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2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5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6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0" fill="hold">
                          <p:stCondLst>
                            <p:cond delay="indefinite"/>
                          </p:stCondLst>
                          <p:childTnLst>
                            <p:par>
                              <p:cTn id="2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2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12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4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6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8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0" dur="5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1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2" fill="hold">
                          <p:stCondLst>
                            <p:cond delay="indefinite"/>
                          </p:stCondLst>
                          <p:childTnLst>
                            <p:par>
                              <p:cTn id="3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4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5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0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3.33333E-6 L 0.16744 0.1588 " pathEditMode="relative" rAng="0" ptsTypes="AA">
                                          <p:cBhvr>
                                            <p:cTn id="310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72" y="79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0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1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2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5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8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9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1" fill="hold">
                          <p:stCondLst>
                            <p:cond delay="indefinite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4" dur="1250" fill="hold"/>
                                            <p:tgtEl>
                                              <p:spTgt spid="12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7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9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1" dur="5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3" fill="hold">
                          <p:stCondLst>
                            <p:cond delay="indefinite"/>
                          </p:stCondLst>
                          <p:childTnLst>
                            <p:par>
                              <p:cTn id="3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5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6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7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0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44444E-6 L -0.25834 -0.21389 " pathEditMode="relative" rAng="0" ptsTypes="AA">
                                          <p:cBhvr>
                                            <p:cTn id="351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917" y="-106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1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2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3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4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6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7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8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2" fill="hold">
                          <p:stCondLst>
                            <p:cond delay="indefinite"/>
                          </p:stCondLst>
                          <p:childTnLst>
                            <p:par>
                              <p:cTn id="3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4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5" dur="12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6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8" dur="5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79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2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3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4" fill="hold">
                          <p:stCondLst>
                            <p:cond delay="indefinite"/>
                          </p:stCondLst>
                          <p:childTnLst>
                            <p:par>
                              <p:cTn id="3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6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7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8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1.11111E-6 L 0.4698 0.27592 " pathEditMode="relative" rAng="0" ptsTypes="AA">
                                          <p:cBhvr>
                                            <p:cTn id="392" dur="2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90" y="137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2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3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4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5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7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8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9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0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1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3" fill="hold">
                          <p:stCondLst>
                            <p:cond delay="indefinite"/>
                          </p:stCondLst>
                          <p:childTnLst>
                            <p:par>
                              <p:cTn id="4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5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6" dur="12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7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9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20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1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3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2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5" fill="hold">
                          <p:stCondLst>
                            <p:cond delay="indefinite"/>
                          </p:stCondLst>
                          <p:childTnLst>
                            <p:par>
                              <p:cTn id="4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7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8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429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2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4.44444E-6 L -0.3875 0.42894 " pathEditMode="relative" rAng="0" ptsTypes="AA">
                                          <p:cBhvr>
                                            <p:cTn id="433" dur="20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75" y="2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3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4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5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6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9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0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1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2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4" fill="hold">
                          <p:stCondLst>
                            <p:cond delay="indefinite"/>
                          </p:stCondLst>
                          <p:childTnLst>
                            <p:par>
                              <p:cTn id="4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6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7" dur="1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8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0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1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2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4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5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6" fill="hold">
                          <p:stCondLst>
                            <p:cond delay="indefinite"/>
                          </p:stCondLst>
                          <p:childTnLst>
                            <p:par>
                              <p:cTn id="4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8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9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470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44444E-6 L 0.16849 -0.20486 " pathEditMode="relative" rAng="0" ptsTypes="AA">
                                          <p:cBhvr>
                                            <p:cTn id="474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24" y="-10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4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5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6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7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9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0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1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2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3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5" fill="hold">
                          <p:stCondLst>
                            <p:cond delay="indefinite"/>
                          </p:stCondLst>
                          <p:childTnLst>
                            <p:par>
                              <p:cTn id="4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7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8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1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3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5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6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7" fill="hold">
                          <p:stCondLst>
                            <p:cond delay="indefinite"/>
                          </p:stCondLst>
                          <p:childTnLst>
                            <p:par>
                              <p:cTn id="5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9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0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511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11111E-6 L 0.31993 0.41134 " pathEditMode="relative" rAng="0" ptsTypes="AA">
                                          <p:cBhvr>
                                            <p:cTn id="515" dur="20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90" y="20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5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6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7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8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0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1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2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3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4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6" fill="hold">
                          <p:stCondLst>
                            <p:cond delay="indefinite"/>
                          </p:stCondLst>
                          <p:childTnLst>
                            <p:par>
                              <p:cTn id="5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8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9" dur="1250" fill="hold"/>
                                            <p:tgtEl>
                                              <p:spTgt spid="14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0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2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3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4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6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8" fill="hold">
                          <p:stCondLst>
                            <p:cond delay="indefinite"/>
                          </p:stCondLst>
                          <p:childTnLst>
                            <p:par>
                              <p:cTn id="5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0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1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552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54401 0.14283 " pathEditMode="relative" rAng="0" ptsTypes="AA">
                                          <p:cBhvr>
                                            <p:cTn id="556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01" y="7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6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7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8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9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1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2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3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4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5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7" fill="hold">
                          <p:stCondLst>
                            <p:cond delay="indefinite"/>
                          </p:stCondLst>
                          <p:childTnLst>
                            <p:par>
                              <p:cTn id="5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9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0" dur="1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1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3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4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5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7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8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9" fill="hold">
                          <p:stCondLst>
                            <p:cond delay="indefinite"/>
                          </p:stCondLst>
                          <p:childTnLst>
                            <p:par>
                              <p:cTn id="5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1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2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593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6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03216 0.28102 " pathEditMode="relative" rAng="0" ptsTypes="AA">
                                          <p:cBhvr>
                                            <p:cTn id="597" dur="2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2" y="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7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8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9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0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3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4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5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6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8" fill="hold">
                          <p:stCondLst>
                            <p:cond delay="indefinite"/>
                          </p:stCondLst>
                          <p:childTnLst>
                            <p:par>
                              <p:cTn id="6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0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1" dur="1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2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4" dur="5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5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6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8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9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0" fill="hold">
                          <p:stCondLst>
                            <p:cond delay="indefinite"/>
                          </p:stCondLst>
                          <p:childTnLst>
                            <p:par>
                              <p:cTn id="6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2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3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634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7.40741E-7 L 0.3069 -0.10278 " pathEditMode="relative" rAng="0" ptsTypes="AA">
                                          <p:cBhvr>
                                            <p:cTn id="638" dur="2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39" y="-5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8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9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0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1" dur="10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4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5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6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7" dur="10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9" fill="hold">
                          <p:stCondLst>
                            <p:cond delay="indefinite"/>
                          </p:stCondLst>
                          <p:childTnLst>
                            <p:par>
                              <p:cTn id="6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1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2" dur="12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5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66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9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0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1" fill="hold">
                          <p:stCondLst>
                            <p:cond delay="indefinite"/>
                          </p:stCondLst>
                          <p:childTnLst>
                            <p:par>
                              <p:cTn id="6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3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4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675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81481E-6 L 0.1789 0.26389 " pathEditMode="relative" rAng="0" ptsTypes="AA">
                                          <p:cBhvr>
                                            <p:cTn id="679" dur="2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45" y="1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8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9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0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1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2" dur="10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5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6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7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8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0" fill="hold">
                          <p:stCondLst>
                            <p:cond delay="indefinite"/>
                          </p:stCondLst>
                          <p:childTnLst>
                            <p:par>
                              <p:cTn id="7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2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03" dur="1250" fill="hold"/>
                                            <p:tgtEl>
                                              <p:spTgt spid="12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4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6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7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8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0" dur="5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1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2" fill="hold">
                          <p:stCondLst>
                            <p:cond delay="indefinite"/>
                          </p:stCondLst>
                          <p:childTnLst>
                            <p:par>
                              <p:cTn id="7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4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5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716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1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0.25859 0.16065 " pathEditMode="relative" rAng="0" ptsTypes="AA">
                                          <p:cBhvr>
                                            <p:cTn id="720" dur="2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930" y="8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2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0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1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2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3" dur="10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5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6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7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8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9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1" fill="hold">
                          <p:stCondLst>
                            <p:cond delay="indefinite"/>
                          </p:stCondLst>
                          <p:childTnLst>
                            <p:par>
                              <p:cTn id="7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3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4" dur="12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7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48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1" dur="5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2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3" fill="hold">
                          <p:stCondLst>
                            <p:cond delay="indefinite"/>
                          </p:stCondLst>
                          <p:childTnLst>
                            <p:par>
                              <p:cTn id="7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5" presetID="1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6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757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0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0.17968 0.16666 " pathEditMode="relative" rAng="0" ptsTypes="AA">
                                          <p:cBhvr>
                                            <p:cTn id="761" dur="2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84" y="8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1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2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3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4" dur="10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6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7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8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9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10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2" fill="hold">
                          <p:stCondLst>
                            <p:cond delay="indefinite"/>
                          </p:stCondLst>
                          <p:childTnLst>
                            <p:par>
                              <p:cTn id="7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4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5" dur="125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6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8" dur="500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89" dur="5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6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  <p:bldP spid="209" grpId="0" animBg="1"/>
          <p:bldP spid="209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6" grpId="0" animBg="1"/>
          <p:bldP spid="216" grpId="1" animBg="1"/>
          <p:bldP spid="218" grpId="0" animBg="1"/>
          <p:bldP spid="218" grpId="1" animBg="1"/>
          <p:bldP spid="222" grpId="0" animBg="1"/>
          <p:bldP spid="222" grpId="1" animBg="1"/>
          <p:bldP spid="225" grpId="0" animBg="1"/>
          <p:bldP spid="225" grpId="1" animBg="1"/>
          <p:bldP spid="229" grpId="0" animBg="1"/>
          <p:bldP spid="229" grpId="1" animBg="1"/>
          <p:bldP spid="232" grpId="0" animBg="1"/>
          <p:bldP spid="232" grpId="1" animBg="1"/>
          <p:bldP spid="235" grpId="0" animBg="1"/>
          <p:bldP spid="235" grpId="1" animBg="1"/>
          <p:bldP spid="210" grpId="0" animBg="1"/>
          <p:bldP spid="210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2000">
              <a:srgbClr val="7030A0"/>
            </a:gs>
            <a:gs pos="100000">
              <a:srgbClr val="8E5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7964D-AA8C-E929-38F5-293CD8B8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62" y="1824876"/>
            <a:ext cx="6277675" cy="3208247"/>
          </a:xfrm>
          <a:prstGeom prst="rect">
            <a:avLst/>
          </a:prstGeom>
        </p:spPr>
      </p:pic>
      <p:pic>
        <p:nvPicPr>
          <p:cNvPr id="1028" name="Picture 4" descr="Animals Celebrating Gif">
            <a:extLst>
              <a:ext uri="{FF2B5EF4-FFF2-40B4-BE49-F238E27FC236}">
                <a16:creationId xmlns:a16="http://schemas.microsoft.com/office/drawing/2014/main" id="{6FFF9DDF-0EFE-DD52-C48E-816C280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39" y="3825951"/>
            <a:ext cx="3740519" cy="30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imals Celebrating Gif">
            <a:extLst>
              <a:ext uri="{FF2B5EF4-FFF2-40B4-BE49-F238E27FC236}">
                <a16:creationId xmlns:a16="http://schemas.microsoft.com/office/drawing/2014/main" id="{1CA989D3-17A8-839A-7B74-61985EB0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5522" y="3958533"/>
            <a:ext cx="3740519" cy="30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5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71</Words>
  <Application>Microsoft Office PowerPoint</Application>
  <PresentationFormat>Ecran lat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Arial Black</vt:lpstr>
      <vt:lpstr>Bradley Hand ITC</vt:lpstr>
      <vt:lpstr>Calibri</vt:lpstr>
      <vt:lpstr>Calibri Light</vt:lpstr>
      <vt:lpstr>Office Theme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dianaflorentinap98@gmail.com</dc:creator>
  <cp:lastModifiedBy>OKOS CLAUDIA</cp:lastModifiedBy>
  <cp:revision>24</cp:revision>
  <dcterms:created xsi:type="dcterms:W3CDTF">2023-01-18T15:55:20Z</dcterms:created>
  <dcterms:modified xsi:type="dcterms:W3CDTF">2024-04-05T09:01:17Z</dcterms:modified>
</cp:coreProperties>
</file>