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9" r:id="rId4"/>
    <p:sldId id="260" r:id="rId5"/>
    <p:sldId id="261" r:id="rId6"/>
    <p:sldId id="262" r:id="rId7"/>
    <p:sldId id="263" r:id="rId8"/>
    <p:sldId id="264" r:id="rId9"/>
    <p:sldId id="268"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3B3CB0-BE66-4362-B851-050C345EEC2E}" v="79" dt="2023-09-24T16:49:27.5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7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vacs Reka" userId="9088e97ccfde1e8b" providerId="LiveId" clId="{A03B3CB0-BE66-4362-B851-050C345EEC2E}"/>
    <pc:docChg chg="undo custSel addSld delSld modSld">
      <pc:chgData name="Kovacs Reka" userId="9088e97ccfde1e8b" providerId="LiveId" clId="{A03B3CB0-BE66-4362-B851-050C345EEC2E}" dt="2023-09-24T16:49:27.500" v="502" actId="115"/>
      <pc:docMkLst>
        <pc:docMk/>
      </pc:docMkLst>
      <pc:sldChg chg="modSp mod">
        <pc:chgData name="Kovacs Reka" userId="9088e97ccfde1e8b" providerId="LiveId" clId="{A03B3CB0-BE66-4362-B851-050C345EEC2E}" dt="2023-09-24T16:47:53.634" v="500" actId="27636"/>
        <pc:sldMkLst>
          <pc:docMk/>
          <pc:sldMk cId="831652255" sldId="256"/>
        </pc:sldMkLst>
        <pc:spChg chg="mod">
          <ac:chgData name="Kovacs Reka" userId="9088e97ccfde1e8b" providerId="LiveId" clId="{A03B3CB0-BE66-4362-B851-050C345EEC2E}" dt="2023-09-24T16:47:53.634" v="500" actId="27636"/>
          <ac:spMkLst>
            <pc:docMk/>
            <pc:sldMk cId="831652255" sldId="256"/>
            <ac:spMk id="2" creationId="{34041A4A-8960-B6AD-319E-703C65214B56}"/>
          </ac:spMkLst>
        </pc:spChg>
      </pc:sldChg>
      <pc:sldChg chg="addSp delSp modSp mod">
        <pc:chgData name="Kovacs Reka" userId="9088e97ccfde1e8b" providerId="LiveId" clId="{A03B3CB0-BE66-4362-B851-050C345EEC2E}" dt="2023-09-24T06:37:27.535" v="130"/>
        <pc:sldMkLst>
          <pc:docMk/>
          <pc:sldMk cId="4171725949" sldId="257"/>
        </pc:sldMkLst>
        <pc:spChg chg="mod">
          <ac:chgData name="Kovacs Reka" userId="9088e97ccfde1e8b" providerId="LiveId" clId="{A03B3CB0-BE66-4362-B851-050C345EEC2E}" dt="2023-09-24T06:35:37.445" v="116" actId="26606"/>
          <ac:spMkLst>
            <pc:docMk/>
            <pc:sldMk cId="4171725949" sldId="257"/>
            <ac:spMk id="2" creationId="{4894684C-4EA3-488C-2D11-55AF5A8DF3BC}"/>
          </ac:spMkLst>
        </pc:spChg>
        <pc:spChg chg="del">
          <ac:chgData name="Kovacs Reka" userId="9088e97ccfde1e8b" providerId="LiveId" clId="{A03B3CB0-BE66-4362-B851-050C345EEC2E}" dt="2023-09-24T06:35:37.445" v="116" actId="26606"/>
          <ac:spMkLst>
            <pc:docMk/>
            <pc:sldMk cId="4171725949" sldId="257"/>
            <ac:spMk id="9" creationId="{5D3E2EEE-5E2B-473D-B932-CC1CB66592CD}"/>
          </ac:spMkLst>
        </pc:spChg>
        <pc:spChg chg="add del">
          <ac:chgData name="Kovacs Reka" userId="9088e97ccfde1e8b" providerId="LiveId" clId="{A03B3CB0-BE66-4362-B851-050C345EEC2E}" dt="2023-09-24T06:36:52.289" v="124" actId="26606"/>
          <ac:spMkLst>
            <pc:docMk/>
            <pc:sldMk cId="4171725949" sldId="257"/>
            <ac:spMk id="14" creationId="{3761EB98-E0C4-4B95-984A-E7D9DFADAA08}"/>
          </ac:spMkLst>
        </pc:spChg>
        <pc:spChg chg="add">
          <ac:chgData name="Kovacs Reka" userId="9088e97ccfde1e8b" providerId="LiveId" clId="{A03B3CB0-BE66-4362-B851-050C345EEC2E}" dt="2023-09-24T06:36:52.289" v="124" actId="26606"/>
          <ac:spMkLst>
            <pc:docMk/>
            <pc:sldMk cId="4171725949" sldId="257"/>
            <ac:spMk id="19" creationId="{3761EB98-E0C4-4B95-984A-E7D9DFADAA08}"/>
          </ac:spMkLst>
        </pc:spChg>
        <pc:graphicFrameChg chg="mod modGraphic">
          <ac:chgData name="Kovacs Reka" userId="9088e97ccfde1e8b" providerId="LiveId" clId="{A03B3CB0-BE66-4362-B851-050C345EEC2E}" dt="2023-09-24T06:37:27.535" v="130"/>
          <ac:graphicFrameMkLst>
            <pc:docMk/>
            <pc:sldMk cId="4171725949" sldId="257"/>
            <ac:graphicFrameMk id="5" creationId="{6F96A5AF-2E57-AB43-C9B2-D9C067498B10}"/>
          </ac:graphicFrameMkLst>
        </pc:graphicFrameChg>
      </pc:sldChg>
      <pc:sldChg chg="del">
        <pc:chgData name="Kovacs Reka" userId="9088e97ccfde1e8b" providerId="LiveId" clId="{A03B3CB0-BE66-4362-B851-050C345EEC2E}" dt="2023-09-24T16:47:26.299" v="495" actId="2696"/>
        <pc:sldMkLst>
          <pc:docMk/>
          <pc:sldMk cId="4073148670" sldId="258"/>
        </pc:sldMkLst>
      </pc:sldChg>
      <pc:sldChg chg="modSp mod">
        <pc:chgData name="Kovacs Reka" userId="9088e97ccfde1e8b" providerId="LiveId" clId="{A03B3CB0-BE66-4362-B851-050C345EEC2E}" dt="2023-09-24T16:48:18.122" v="501" actId="207"/>
        <pc:sldMkLst>
          <pc:docMk/>
          <pc:sldMk cId="792067905" sldId="261"/>
        </pc:sldMkLst>
        <pc:spChg chg="mod">
          <ac:chgData name="Kovacs Reka" userId="9088e97ccfde1e8b" providerId="LiveId" clId="{A03B3CB0-BE66-4362-B851-050C345EEC2E}" dt="2023-09-24T16:48:18.122" v="501" actId="207"/>
          <ac:spMkLst>
            <pc:docMk/>
            <pc:sldMk cId="792067905" sldId="261"/>
            <ac:spMk id="3" creationId="{CF881C68-3752-3686-53EB-0D011991742E}"/>
          </ac:spMkLst>
        </pc:spChg>
      </pc:sldChg>
      <pc:sldChg chg="addSp delSp modSp new mod setBg">
        <pc:chgData name="Kovacs Reka" userId="9088e97ccfde1e8b" providerId="LiveId" clId="{A03B3CB0-BE66-4362-B851-050C345EEC2E}" dt="2023-09-24T06:25:06.892" v="51" actId="14100"/>
        <pc:sldMkLst>
          <pc:docMk/>
          <pc:sldMk cId="3104838068" sldId="263"/>
        </pc:sldMkLst>
        <pc:spChg chg="mod">
          <ac:chgData name="Kovacs Reka" userId="9088e97ccfde1e8b" providerId="LiveId" clId="{A03B3CB0-BE66-4362-B851-050C345EEC2E}" dt="2023-09-24T06:23:51.279" v="46" actId="255"/>
          <ac:spMkLst>
            <pc:docMk/>
            <pc:sldMk cId="3104838068" sldId="263"/>
            <ac:spMk id="2" creationId="{86FDEBBF-9F0B-6576-9797-55C9304F69A0}"/>
          </ac:spMkLst>
        </pc:spChg>
        <pc:spChg chg="add del mod">
          <ac:chgData name="Kovacs Reka" userId="9088e97ccfde1e8b" providerId="LiveId" clId="{A03B3CB0-BE66-4362-B851-050C345EEC2E}" dt="2023-09-24T06:20:58.621" v="20" actId="26606"/>
          <ac:spMkLst>
            <pc:docMk/>
            <pc:sldMk cId="3104838068" sldId="263"/>
            <ac:spMk id="3" creationId="{869DE3A6-66C0-E400-D733-D659FBC95438}"/>
          </ac:spMkLst>
        </pc:spChg>
        <pc:spChg chg="add del">
          <ac:chgData name="Kovacs Reka" userId="9088e97ccfde1e8b" providerId="LiveId" clId="{A03B3CB0-BE66-4362-B851-050C345EEC2E}" dt="2023-09-24T06:21:50.121" v="25" actId="26606"/>
          <ac:spMkLst>
            <pc:docMk/>
            <pc:sldMk cId="3104838068" sldId="263"/>
            <ac:spMk id="8" creationId="{C2EE3FF0-6EA6-4854-8730-363069224B21}"/>
          </ac:spMkLst>
        </pc:spChg>
        <pc:spChg chg="add del">
          <ac:chgData name="Kovacs Reka" userId="9088e97ccfde1e8b" providerId="LiveId" clId="{A03B3CB0-BE66-4362-B851-050C345EEC2E}" dt="2023-09-24T06:22:37.565" v="33" actId="26606"/>
          <ac:spMkLst>
            <pc:docMk/>
            <pc:sldMk cId="3104838068" sldId="263"/>
            <ac:spMk id="15" creationId="{5D3E2EEE-5E2B-473D-B932-CC1CB66592CD}"/>
          </ac:spMkLst>
        </pc:spChg>
        <pc:spChg chg="add del">
          <ac:chgData name="Kovacs Reka" userId="9088e97ccfde1e8b" providerId="LiveId" clId="{A03B3CB0-BE66-4362-B851-050C345EEC2E}" dt="2023-09-24T06:22:37.496" v="32" actId="26606"/>
          <ac:spMkLst>
            <pc:docMk/>
            <pc:sldMk cId="3104838068" sldId="263"/>
            <ac:spMk id="20" creationId="{5D3E2EEE-5E2B-473D-B932-CC1CB66592CD}"/>
          </ac:spMkLst>
        </pc:spChg>
        <pc:spChg chg="add">
          <ac:chgData name="Kovacs Reka" userId="9088e97ccfde1e8b" providerId="LiveId" clId="{A03B3CB0-BE66-4362-B851-050C345EEC2E}" dt="2023-09-24T06:22:37.565" v="33" actId="26606"/>
          <ac:spMkLst>
            <pc:docMk/>
            <pc:sldMk cId="3104838068" sldId="263"/>
            <ac:spMk id="22" creationId="{3761EB98-E0C4-4B95-984A-E7D9DFADAA08}"/>
          </ac:spMkLst>
        </pc:spChg>
        <pc:graphicFrameChg chg="add del mod ord modGraphic">
          <ac:chgData name="Kovacs Reka" userId="9088e97ccfde1e8b" providerId="LiveId" clId="{A03B3CB0-BE66-4362-B851-050C345EEC2E}" dt="2023-09-24T06:20:02.139" v="3" actId="3680"/>
          <ac:graphicFrameMkLst>
            <pc:docMk/>
            <pc:sldMk cId="3104838068" sldId="263"/>
            <ac:graphicFrameMk id="4" creationId="{BF70D366-BB46-FFE1-2A2A-A21AFAA4A755}"/>
          </ac:graphicFrameMkLst>
        </pc:graphicFrameChg>
        <pc:graphicFrameChg chg="add mod modGraphic">
          <ac:chgData name="Kovacs Reka" userId="9088e97ccfde1e8b" providerId="LiveId" clId="{A03B3CB0-BE66-4362-B851-050C345EEC2E}" dt="2023-09-24T06:23:56.620" v="47"/>
          <ac:graphicFrameMkLst>
            <pc:docMk/>
            <pc:sldMk cId="3104838068" sldId="263"/>
            <ac:graphicFrameMk id="10" creationId="{CF8CC42D-3CB1-4B24-EA82-9F29612BB7FF}"/>
          </ac:graphicFrameMkLst>
        </pc:graphicFrameChg>
        <pc:picChg chg="add mod">
          <ac:chgData name="Kovacs Reka" userId="9088e97ccfde1e8b" providerId="LiveId" clId="{A03B3CB0-BE66-4362-B851-050C345EEC2E}" dt="2023-09-24T06:25:06.892" v="51" actId="14100"/>
          <ac:picMkLst>
            <pc:docMk/>
            <pc:sldMk cId="3104838068" sldId="263"/>
            <ac:picMk id="4098" creationId="{F2018C8E-09B0-78C3-417A-8E01B5B8EECF}"/>
          </ac:picMkLst>
        </pc:picChg>
      </pc:sldChg>
      <pc:sldChg chg="addSp delSp modSp new mod setBg">
        <pc:chgData name="Kovacs Reka" userId="9088e97ccfde1e8b" providerId="LiveId" clId="{A03B3CB0-BE66-4362-B851-050C345EEC2E}" dt="2023-09-24T06:33:50.513" v="112" actId="113"/>
        <pc:sldMkLst>
          <pc:docMk/>
          <pc:sldMk cId="2784747389" sldId="264"/>
        </pc:sldMkLst>
        <pc:spChg chg="mod">
          <ac:chgData name="Kovacs Reka" userId="9088e97ccfde1e8b" providerId="LiveId" clId="{A03B3CB0-BE66-4362-B851-050C345EEC2E}" dt="2023-09-24T06:30:19.315" v="73" actId="26606"/>
          <ac:spMkLst>
            <pc:docMk/>
            <pc:sldMk cId="2784747389" sldId="264"/>
            <ac:spMk id="2" creationId="{68285167-C2FA-7BEE-AFF3-DC3D049993F8}"/>
          </ac:spMkLst>
        </pc:spChg>
        <pc:spChg chg="del mod">
          <ac:chgData name="Kovacs Reka" userId="9088e97ccfde1e8b" providerId="LiveId" clId="{A03B3CB0-BE66-4362-B851-050C345EEC2E}" dt="2023-09-24T06:31:47.689" v="96" actId="26606"/>
          <ac:spMkLst>
            <pc:docMk/>
            <pc:sldMk cId="2784747389" sldId="264"/>
            <ac:spMk id="3" creationId="{D6E2A182-7A02-DBA2-B0CE-932E148AAA44}"/>
          </ac:spMkLst>
        </pc:spChg>
        <pc:spChg chg="add del">
          <ac:chgData name="Kovacs Reka" userId="9088e97ccfde1e8b" providerId="LiveId" clId="{A03B3CB0-BE66-4362-B851-050C345EEC2E}" dt="2023-09-24T06:32:03.965" v="98" actId="26606"/>
          <ac:spMkLst>
            <pc:docMk/>
            <pc:sldMk cId="2784747389" sldId="264"/>
            <ac:spMk id="8" creationId="{C2EE3FF0-6EA6-4854-8730-363069224B21}"/>
          </ac:spMkLst>
        </pc:spChg>
        <pc:spChg chg="add del">
          <ac:chgData name="Kovacs Reka" userId="9088e97ccfde1e8b" providerId="LiveId" clId="{A03B3CB0-BE66-4362-B851-050C345EEC2E}" dt="2023-09-24T06:30:19.315" v="73" actId="26606"/>
          <ac:spMkLst>
            <pc:docMk/>
            <pc:sldMk cId="2784747389" sldId="264"/>
            <ac:spMk id="5129" creationId="{FB869131-809F-4714-9B05-385CAF009A1F}"/>
          </ac:spMkLst>
        </pc:spChg>
        <pc:spChg chg="add">
          <ac:chgData name="Kovacs Reka" userId="9088e97ccfde1e8b" providerId="LiveId" clId="{A03B3CB0-BE66-4362-B851-050C345EEC2E}" dt="2023-09-24T06:32:03.965" v="98" actId="26606"/>
          <ac:spMkLst>
            <pc:docMk/>
            <pc:sldMk cId="2784747389" sldId="264"/>
            <ac:spMk id="5131" creationId="{FB869131-809F-4714-9B05-385CAF009A1F}"/>
          </ac:spMkLst>
        </pc:spChg>
        <pc:graphicFrameChg chg="add mod modGraphic">
          <ac:chgData name="Kovacs Reka" userId="9088e97ccfde1e8b" providerId="LiveId" clId="{A03B3CB0-BE66-4362-B851-050C345EEC2E}" dt="2023-09-24T06:33:50.513" v="112" actId="113"/>
          <ac:graphicFrameMkLst>
            <pc:docMk/>
            <pc:sldMk cId="2784747389" sldId="264"/>
            <ac:graphicFrameMk id="5126" creationId="{5DD1CF90-3363-25A0-3D3C-5995CD4B9504}"/>
          </ac:graphicFrameMkLst>
        </pc:graphicFrameChg>
        <pc:picChg chg="add del mod">
          <ac:chgData name="Kovacs Reka" userId="9088e97ccfde1e8b" providerId="LiveId" clId="{A03B3CB0-BE66-4362-B851-050C345EEC2E}" dt="2023-09-24T06:27:42.185" v="58"/>
          <ac:picMkLst>
            <pc:docMk/>
            <pc:sldMk cId="2784747389" sldId="264"/>
            <ac:picMk id="5122" creationId="{1D095E86-A4C4-64AF-0B68-F5E243E5F618}"/>
          </ac:picMkLst>
        </pc:picChg>
        <pc:picChg chg="add mod ord">
          <ac:chgData name="Kovacs Reka" userId="9088e97ccfde1e8b" providerId="LiveId" clId="{A03B3CB0-BE66-4362-B851-050C345EEC2E}" dt="2023-09-24T06:32:13.846" v="100" actId="14100"/>
          <ac:picMkLst>
            <pc:docMk/>
            <pc:sldMk cId="2784747389" sldId="264"/>
            <ac:picMk id="5124" creationId="{69313009-C522-56F6-816B-A4D63427C0B8}"/>
          </ac:picMkLst>
        </pc:picChg>
      </pc:sldChg>
      <pc:sldChg chg="addSp delSp modSp new mod setBg">
        <pc:chgData name="Kovacs Reka" userId="9088e97ccfde1e8b" providerId="LiveId" clId="{A03B3CB0-BE66-4362-B851-050C345EEC2E}" dt="2023-09-24T16:46:33.514" v="449" actId="20577"/>
        <pc:sldMkLst>
          <pc:docMk/>
          <pc:sldMk cId="800430703" sldId="265"/>
        </pc:sldMkLst>
        <pc:spChg chg="mod">
          <ac:chgData name="Kovacs Reka" userId="9088e97ccfde1e8b" providerId="LiveId" clId="{A03B3CB0-BE66-4362-B851-050C345EEC2E}" dt="2023-09-24T16:46:33.514" v="449" actId="20577"/>
          <ac:spMkLst>
            <pc:docMk/>
            <pc:sldMk cId="800430703" sldId="265"/>
            <ac:spMk id="2" creationId="{B9C80D5B-9830-7752-6DB4-531100B37D06}"/>
          </ac:spMkLst>
        </pc:spChg>
        <pc:spChg chg="del mod">
          <ac:chgData name="Kovacs Reka" userId="9088e97ccfde1e8b" providerId="LiveId" clId="{A03B3CB0-BE66-4362-B851-050C345EEC2E}" dt="2023-09-24T16:34:39.659" v="256" actId="26606"/>
          <ac:spMkLst>
            <pc:docMk/>
            <pc:sldMk cId="800430703" sldId="265"/>
            <ac:spMk id="3" creationId="{B423663C-987C-623A-E3A4-BD3BFE9FF0E2}"/>
          </ac:spMkLst>
        </pc:spChg>
        <pc:spChg chg="add del">
          <ac:chgData name="Kovacs Reka" userId="9088e97ccfde1e8b" providerId="LiveId" clId="{A03B3CB0-BE66-4362-B851-050C345EEC2E}" dt="2023-09-24T16:34:54.985" v="258" actId="26606"/>
          <ac:spMkLst>
            <pc:docMk/>
            <pc:sldMk cId="800430703" sldId="265"/>
            <ac:spMk id="9" creationId="{9B7B6363-B86F-40A3-8902-DFA61F46B949}"/>
          </ac:spMkLst>
        </pc:spChg>
        <pc:spChg chg="add">
          <ac:chgData name="Kovacs Reka" userId="9088e97ccfde1e8b" providerId="LiveId" clId="{A03B3CB0-BE66-4362-B851-050C345EEC2E}" dt="2023-09-24T16:34:54.985" v="258" actId="26606"/>
          <ac:spMkLst>
            <pc:docMk/>
            <pc:sldMk cId="800430703" sldId="265"/>
            <ac:spMk id="14" creationId="{9B7B6363-B86F-40A3-8902-DFA61F46B949}"/>
          </ac:spMkLst>
        </pc:spChg>
        <pc:graphicFrameChg chg="add mod modGraphic">
          <ac:chgData name="Kovacs Reka" userId="9088e97ccfde1e8b" providerId="LiveId" clId="{A03B3CB0-BE66-4362-B851-050C345EEC2E}" dt="2023-09-24T16:36:41.379" v="279" actId="20577"/>
          <ac:graphicFrameMkLst>
            <pc:docMk/>
            <pc:sldMk cId="800430703" sldId="265"/>
            <ac:graphicFrameMk id="5" creationId="{8DDF8A18-215D-4A55-872D-D88958E5220A}"/>
          </ac:graphicFrameMkLst>
        </pc:graphicFrameChg>
      </pc:sldChg>
      <pc:sldChg chg="addSp delSp modSp new mod setBg">
        <pc:chgData name="Kovacs Reka" userId="9088e97ccfde1e8b" providerId="LiveId" clId="{A03B3CB0-BE66-4362-B851-050C345EEC2E}" dt="2023-09-24T16:49:27.500" v="502" actId="115"/>
        <pc:sldMkLst>
          <pc:docMk/>
          <pc:sldMk cId="3354243718" sldId="266"/>
        </pc:sldMkLst>
        <pc:spChg chg="mod">
          <ac:chgData name="Kovacs Reka" userId="9088e97ccfde1e8b" providerId="LiveId" clId="{A03B3CB0-BE66-4362-B851-050C345EEC2E}" dt="2023-09-24T16:39:50.504" v="304" actId="14100"/>
          <ac:spMkLst>
            <pc:docMk/>
            <pc:sldMk cId="3354243718" sldId="266"/>
            <ac:spMk id="2" creationId="{D070A675-8559-1604-9939-BF0BDAB4FE68}"/>
          </ac:spMkLst>
        </pc:spChg>
        <pc:spChg chg="del mod">
          <ac:chgData name="Kovacs Reka" userId="9088e97ccfde1e8b" providerId="LiveId" clId="{A03B3CB0-BE66-4362-B851-050C345EEC2E}" dt="2023-09-24T16:38:29.938" v="291" actId="26606"/>
          <ac:spMkLst>
            <pc:docMk/>
            <pc:sldMk cId="3354243718" sldId="266"/>
            <ac:spMk id="3" creationId="{292F6688-FA1B-F443-0881-A966E5F47178}"/>
          </ac:spMkLst>
        </pc:spChg>
        <pc:spChg chg="add del">
          <ac:chgData name="Kovacs Reka" userId="9088e97ccfde1e8b" providerId="LiveId" clId="{A03B3CB0-BE66-4362-B851-050C345EEC2E}" dt="2023-09-24T16:38:29.938" v="291" actId="26606"/>
          <ac:spMkLst>
            <pc:docMk/>
            <pc:sldMk cId="3354243718" sldId="266"/>
            <ac:spMk id="8" creationId="{9B7B6363-B86F-40A3-8902-DFA61F46B949}"/>
          </ac:spMkLst>
        </pc:spChg>
        <pc:spChg chg="add del">
          <ac:chgData name="Kovacs Reka" userId="9088e97ccfde1e8b" providerId="LiveId" clId="{A03B3CB0-BE66-4362-B851-050C345EEC2E}" dt="2023-09-24T16:39:37.804" v="299" actId="26606"/>
          <ac:spMkLst>
            <pc:docMk/>
            <pc:sldMk cId="3354243718" sldId="266"/>
            <ac:spMk id="14" creationId="{9B7B6363-B86F-40A3-8902-DFA61F46B949}"/>
          </ac:spMkLst>
        </pc:spChg>
        <pc:spChg chg="add">
          <ac:chgData name="Kovacs Reka" userId="9088e97ccfde1e8b" providerId="LiveId" clId="{A03B3CB0-BE66-4362-B851-050C345EEC2E}" dt="2023-09-24T16:39:37.804" v="299" actId="26606"/>
          <ac:spMkLst>
            <pc:docMk/>
            <pc:sldMk cId="3354243718" sldId="266"/>
            <ac:spMk id="19" creationId="{FB869131-809F-4714-9B05-385CAF009A1F}"/>
          </ac:spMkLst>
        </pc:spChg>
        <pc:graphicFrameChg chg="add mod modGraphic">
          <ac:chgData name="Kovacs Reka" userId="9088e97ccfde1e8b" providerId="LiveId" clId="{A03B3CB0-BE66-4362-B851-050C345EEC2E}" dt="2023-09-24T16:49:27.500" v="502" actId="115"/>
          <ac:graphicFrameMkLst>
            <pc:docMk/>
            <pc:sldMk cId="3354243718" sldId="266"/>
            <ac:graphicFrameMk id="10" creationId="{BE27799E-E283-00D9-22C1-9E2F6353C7BD}"/>
          </ac:graphicFrameMkLst>
        </pc:graphicFrameChg>
        <pc:picChg chg="add mod">
          <ac:chgData name="Kovacs Reka" userId="9088e97ccfde1e8b" providerId="LiveId" clId="{A03B3CB0-BE66-4362-B851-050C345EEC2E}" dt="2023-09-24T16:41:24.772" v="311" actId="1076"/>
          <ac:picMkLst>
            <pc:docMk/>
            <pc:sldMk cId="3354243718" sldId="266"/>
            <ac:picMk id="6146" creationId="{F0C356EE-29FE-2F99-DAE3-1C7BDBC7CB97}"/>
          </ac:picMkLst>
        </pc:picChg>
      </pc:sldChg>
      <pc:sldChg chg="new del">
        <pc:chgData name="Kovacs Reka" userId="9088e97ccfde1e8b" providerId="LiveId" clId="{A03B3CB0-BE66-4362-B851-050C345EEC2E}" dt="2023-09-24T06:35:31.198" v="115" actId="680"/>
        <pc:sldMkLst>
          <pc:docMk/>
          <pc:sldMk cId="4242249066" sldId="266"/>
        </pc:sldMkLst>
      </pc:sldChg>
      <pc:sldChg chg="addSp delSp modSp new mod setBg">
        <pc:chgData name="Kovacs Reka" userId="9088e97ccfde1e8b" providerId="LiveId" clId="{A03B3CB0-BE66-4362-B851-050C345EEC2E}" dt="2023-09-24T16:44:25.433" v="344" actId="14100"/>
        <pc:sldMkLst>
          <pc:docMk/>
          <pc:sldMk cId="2361425365" sldId="267"/>
        </pc:sldMkLst>
        <pc:spChg chg="mod">
          <ac:chgData name="Kovacs Reka" userId="9088e97ccfde1e8b" providerId="LiveId" clId="{A03B3CB0-BE66-4362-B851-050C345EEC2E}" dt="2023-09-24T16:44:25.433" v="344" actId="14100"/>
          <ac:spMkLst>
            <pc:docMk/>
            <pc:sldMk cId="2361425365" sldId="267"/>
            <ac:spMk id="2" creationId="{3A634DEF-5640-18D8-A3D9-3C55B31C3C4E}"/>
          </ac:spMkLst>
        </pc:spChg>
        <pc:spChg chg="del mod">
          <ac:chgData name="Kovacs Reka" userId="9088e97ccfde1e8b" providerId="LiveId" clId="{A03B3CB0-BE66-4362-B851-050C345EEC2E}" dt="2023-09-24T16:42:15.126" v="316" actId="26606"/>
          <ac:spMkLst>
            <pc:docMk/>
            <pc:sldMk cId="2361425365" sldId="267"/>
            <ac:spMk id="3" creationId="{37ABB175-B0E8-0CE7-A406-6EDAF5096400}"/>
          </ac:spMkLst>
        </pc:spChg>
        <pc:spChg chg="add">
          <ac:chgData name="Kovacs Reka" userId="9088e97ccfde1e8b" providerId="LiveId" clId="{A03B3CB0-BE66-4362-B851-050C345EEC2E}" dt="2023-09-24T16:42:15.126" v="316" actId="26606"/>
          <ac:spMkLst>
            <pc:docMk/>
            <pc:sldMk cId="2361425365" sldId="267"/>
            <ac:spMk id="9" creationId="{9B7B6363-B86F-40A3-8902-DFA61F46B949}"/>
          </ac:spMkLst>
        </pc:spChg>
        <pc:graphicFrameChg chg="add mod">
          <ac:chgData name="Kovacs Reka" userId="9088e97ccfde1e8b" providerId="LiveId" clId="{A03B3CB0-BE66-4362-B851-050C345EEC2E}" dt="2023-09-24T16:43:44.356" v="338" actId="20577"/>
          <ac:graphicFrameMkLst>
            <pc:docMk/>
            <pc:sldMk cId="2361425365" sldId="267"/>
            <ac:graphicFrameMk id="5" creationId="{703747AE-FCF1-C69F-6937-D121C0158051}"/>
          </ac:graphicFrameMkLst>
        </pc:graphicFrameChg>
      </pc:sldChg>
      <pc:sldChg chg="addSp delSp modSp new mod setBg">
        <pc:chgData name="Kovacs Reka" userId="9088e97ccfde1e8b" providerId="LiveId" clId="{A03B3CB0-BE66-4362-B851-050C345EEC2E}" dt="2023-09-24T16:47:10.714" v="494" actId="26606"/>
        <pc:sldMkLst>
          <pc:docMk/>
          <pc:sldMk cId="753148046" sldId="268"/>
        </pc:sldMkLst>
        <pc:spChg chg="mod">
          <ac:chgData name="Kovacs Reka" userId="9088e97ccfde1e8b" providerId="LiveId" clId="{A03B3CB0-BE66-4362-B851-050C345EEC2E}" dt="2023-09-24T16:47:10.714" v="494" actId="26606"/>
          <ac:spMkLst>
            <pc:docMk/>
            <pc:sldMk cId="753148046" sldId="268"/>
            <ac:spMk id="2" creationId="{CF903EF3-8823-5D41-3B69-D5A4595274F7}"/>
          </ac:spMkLst>
        </pc:spChg>
        <pc:spChg chg="del mod">
          <ac:chgData name="Kovacs Reka" userId="9088e97ccfde1e8b" providerId="LiveId" clId="{A03B3CB0-BE66-4362-B851-050C345EEC2E}" dt="2023-09-24T16:47:10.714" v="494" actId="26606"/>
          <ac:spMkLst>
            <pc:docMk/>
            <pc:sldMk cId="753148046" sldId="268"/>
            <ac:spMk id="3" creationId="{81671432-B306-ACC8-1645-9E2EABCCA410}"/>
          </ac:spMkLst>
        </pc:spChg>
        <pc:spChg chg="add">
          <ac:chgData name="Kovacs Reka" userId="9088e97ccfde1e8b" providerId="LiveId" clId="{A03B3CB0-BE66-4362-B851-050C345EEC2E}" dt="2023-09-24T16:47:10.714" v="494" actId="26606"/>
          <ac:spMkLst>
            <pc:docMk/>
            <pc:sldMk cId="753148046" sldId="268"/>
            <ac:spMk id="9" creationId="{5D3E2EEE-5E2B-473D-B932-CC1CB66592CD}"/>
          </ac:spMkLst>
        </pc:spChg>
        <pc:graphicFrameChg chg="add">
          <ac:chgData name="Kovacs Reka" userId="9088e97ccfde1e8b" providerId="LiveId" clId="{A03B3CB0-BE66-4362-B851-050C345EEC2E}" dt="2023-09-24T16:47:10.714" v="494" actId="26606"/>
          <ac:graphicFrameMkLst>
            <pc:docMk/>
            <pc:sldMk cId="753148046" sldId="268"/>
            <ac:graphicFrameMk id="5" creationId="{B1A5E7C6-F4DF-FED3-D664-E4D9F5E9069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856B92-CC8A-4AC1-9965-29C5875A24A6}"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99EA2F1A-5038-4E06-B4D6-008CD782183E}">
      <dgm:prSet/>
      <dgm:spPr/>
      <dgm:t>
        <a:bodyPr/>
        <a:lstStyle/>
        <a:p>
          <a:r>
            <a:rPr lang="hu-HU" b="1" dirty="0"/>
            <a:t>Ekkor van a legtöbb dolgunk </a:t>
          </a:r>
          <a:r>
            <a:rPr lang="hu-HU" b="1" dirty="0">
              <a:latin typeface="Calibri" panose="020F0502020204030204" pitchFamily="34" charset="0"/>
              <a:cs typeface="Calibri" panose="020F0502020204030204" pitchFamily="34" charset="0"/>
            </a:rPr>
            <a:t>önmagunkkal</a:t>
          </a:r>
          <a:r>
            <a:rPr lang="hu-HU" b="1" dirty="0"/>
            <a:t> és a környezetünkkel</a:t>
          </a:r>
          <a:r>
            <a:rPr lang="hu-HU" dirty="0"/>
            <a:t>.</a:t>
          </a:r>
          <a:endParaRPr lang="en-US" dirty="0"/>
        </a:p>
      </dgm:t>
    </dgm:pt>
    <dgm:pt modelId="{69AEEF1F-9CC7-424F-B4B9-E702F9614268}" type="parTrans" cxnId="{185E4AF1-A677-45E6-9FB5-EB6FB6D20522}">
      <dgm:prSet/>
      <dgm:spPr/>
      <dgm:t>
        <a:bodyPr/>
        <a:lstStyle/>
        <a:p>
          <a:endParaRPr lang="en-US"/>
        </a:p>
      </dgm:t>
    </dgm:pt>
    <dgm:pt modelId="{BE51A15A-096B-4006-9EBE-C33A99FABEA6}" type="sibTrans" cxnId="{185E4AF1-A677-45E6-9FB5-EB6FB6D20522}">
      <dgm:prSet phldrT="01"/>
      <dgm:spPr/>
      <dgm:t>
        <a:bodyPr/>
        <a:lstStyle/>
        <a:p>
          <a:r>
            <a:rPr lang="en-US"/>
            <a:t>01</a:t>
          </a:r>
        </a:p>
      </dgm:t>
    </dgm:pt>
    <dgm:pt modelId="{353460FE-4352-4168-831C-CE392ABA6631}">
      <dgm:prSet/>
      <dgm:spPr/>
      <dgm:t>
        <a:bodyPr/>
        <a:lstStyle/>
        <a:p>
          <a:r>
            <a:rPr lang="hu-HU" b="1" dirty="0"/>
            <a:t>A serdülőkor gyermekkorból a felnőttségbe való „átnövés” folyamata, sokan a második születésként is szokták emlegetni.</a:t>
          </a:r>
          <a:endParaRPr lang="en-US" b="1" dirty="0"/>
        </a:p>
      </dgm:t>
    </dgm:pt>
    <dgm:pt modelId="{959506A5-E960-4B69-BE37-13F034BD9BED}" type="parTrans" cxnId="{F61ADF40-EF60-41B6-B53D-B5D8140F72B8}">
      <dgm:prSet/>
      <dgm:spPr/>
      <dgm:t>
        <a:bodyPr/>
        <a:lstStyle/>
        <a:p>
          <a:endParaRPr lang="en-US"/>
        </a:p>
      </dgm:t>
    </dgm:pt>
    <dgm:pt modelId="{6F664FBC-CEFD-4F28-9F98-D5B045CFFAB4}" type="sibTrans" cxnId="{F61ADF40-EF60-41B6-B53D-B5D8140F72B8}">
      <dgm:prSet phldrT="02"/>
      <dgm:spPr/>
      <dgm:t>
        <a:bodyPr/>
        <a:lstStyle/>
        <a:p>
          <a:r>
            <a:rPr lang="en-US"/>
            <a:t>02</a:t>
          </a:r>
        </a:p>
      </dgm:t>
    </dgm:pt>
    <dgm:pt modelId="{20925E88-7C82-4AC6-A488-7F761105224C}">
      <dgm:prSet/>
      <dgm:spPr/>
      <dgm:t>
        <a:bodyPr/>
        <a:lstStyle/>
        <a:p>
          <a:r>
            <a:rPr lang="hu-HU" b="1" dirty="0"/>
            <a:t>„...most egy elkülönülő személyiség szakad ki a család érzelmi burkából, hogy a világgal és önmagával egyedül is szembenézzen.” Vekerdy</a:t>
          </a:r>
          <a:endParaRPr lang="en-US" b="1" dirty="0"/>
        </a:p>
      </dgm:t>
    </dgm:pt>
    <dgm:pt modelId="{88085A71-6BAC-4362-92BA-A021877214EB}" type="parTrans" cxnId="{E15649FD-05B4-4049-A55D-0945D633865D}">
      <dgm:prSet/>
      <dgm:spPr/>
      <dgm:t>
        <a:bodyPr/>
        <a:lstStyle/>
        <a:p>
          <a:endParaRPr lang="en-US"/>
        </a:p>
      </dgm:t>
    </dgm:pt>
    <dgm:pt modelId="{163027CA-B8B9-4E1B-9F50-FE912B668756}" type="sibTrans" cxnId="{E15649FD-05B4-4049-A55D-0945D633865D}">
      <dgm:prSet phldrT="03"/>
      <dgm:spPr/>
      <dgm:t>
        <a:bodyPr/>
        <a:lstStyle/>
        <a:p>
          <a:endParaRPr lang="en-US"/>
        </a:p>
      </dgm:t>
    </dgm:pt>
    <dgm:pt modelId="{7F7FC1DD-C7C5-424A-85DB-7B2EC3E0BC81}" type="pres">
      <dgm:prSet presAssocID="{B5856B92-CC8A-4AC1-9965-29C5875A24A6}" presName="diagram" presStyleCnt="0">
        <dgm:presLayoutVars>
          <dgm:dir/>
          <dgm:resizeHandles val="exact"/>
        </dgm:presLayoutVars>
      </dgm:prSet>
      <dgm:spPr/>
    </dgm:pt>
    <dgm:pt modelId="{6252D497-E49E-4DD1-8575-F6CAE41159B0}" type="pres">
      <dgm:prSet presAssocID="{99EA2F1A-5038-4E06-B4D6-008CD782183E}" presName="node" presStyleLbl="node1" presStyleIdx="0" presStyleCnt="3" custScaleY="155407">
        <dgm:presLayoutVars>
          <dgm:bulletEnabled val="1"/>
        </dgm:presLayoutVars>
      </dgm:prSet>
      <dgm:spPr/>
    </dgm:pt>
    <dgm:pt modelId="{57D2F214-CD7B-4DEE-A6F7-AD8C874C6577}" type="pres">
      <dgm:prSet presAssocID="{BE51A15A-096B-4006-9EBE-C33A99FABEA6}" presName="sibTrans" presStyleLbl="sibTrans2D1" presStyleIdx="0" presStyleCnt="2"/>
      <dgm:spPr/>
    </dgm:pt>
    <dgm:pt modelId="{FEA2DEB1-8ECD-4704-80F5-D42E83408821}" type="pres">
      <dgm:prSet presAssocID="{BE51A15A-096B-4006-9EBE-C33A99FABEA6}" presName="connectorText" presStyleLbl="sibTrans2D1" presStyleIdx="0" presStyleCnt="2"/>
      <dgm:spPr/>
    </dgm:pt>
    <dgm:pt modelId="{7B551840-4C46-4BCF-A6CB-E5B52FE25537}" type="pres">
      <dgm:prSet presAssocID="{353460FE-4352-4168-831C-CE392ABA6631}" presName="node" presStyleLbl="node1" presStyleIdx="1" presStyleCnt="3" custScaleY="197934">
        <dgm:presLayoutVars>
          <dgm:bulletEnabled val="1"/>
        </dgm:presLayoutVars>
      </dgm:prSet>
      <dgm:spPr/>
    </dgm:pt>
    <dgm:pt modelId="{A472B562-13F7-47A8-92D1-33EF2196106B}" type="pres">
      <dgm:prSet presAssocID="{6F664FBC-CEFD-4F28-9F98-D5B045CFFAB4}" presName="sibTrans" presStyleLbl="sibTrans2D1" presStyleIdx="1" presStyleCnt="2"/>
      <dgm:spPr/>
    </dgm:pt>
    <dgm:pt modelId="{9709002E-7B10-4C9F-88EA-70A3EC7B985E}" type="pres">
      <dgm:prSet presAssocID="{6F664FBC-CEFD-4F28-9F98-D5B045CFFAB4}" presName="connectorText" presStyleLbl="sibTrans2D1" presStyleIdx="1" presStyleCnt="2"/>
      <dgm:spPr/>
    </dgm:pt>
    <dgm:pt modelId="{49D77130-7CE4-48FA-9957-63FBBB3BABDE}" type="pres">
      <dgm:prSet presAssocID="{20925E88-7C82-4AC6-A488-7F761105224C}" presName="node" presStyleLbl="node1" presStyleIdx="2" presStyleCnt="3" custScaleY="220921">
        <dgm:presLayoutVars>
          <dgm:bulletEnabled val="1"/>
        </dgm:presLayoutVars>
      </dgm:prSet>
      <dgm:spPr/>
    </dgm:pt>
  </dgm:ptLst>
  <dgm:cxnLst>
    <dgm:cxn modelId="{9CDC441C-EE69-4FB6-985D-1444CBB6F0B3}" type="presOf" srcId="{BE51A15A-096B-4006-9EBE-C33A99FABEA6}" destId="{FEA2DEB1-8ECD-4704-80F5-D42E83408821}" srcOrd="1" destOrd="0" presId="urn:microsoft.com/office/officeart/2005/8/layout/process5"/>
    <dgm:cxn modelId="{B4D75A28-F432-424C-A357-CE3F09BAEAF0}" type="presOf" srcId="{6F664FBC-CEFD-4F28-9F98-D5B045CFFAB4}" destId="{9709002E-7B10-4C9F-88EA-70A3EC7B985E}" srcOrd="1" destOrd="0" presId="urn:microsoft.com/office/officeart/2005/8/layout/process5"/>
    <dgm:cxn modelId="{56FCE436-4BEC-4CA9-9B12-DC1B3A095FE2}" type="presOf" srcId="{99EA2F1A-5038-4E06-B4D6-008CD782183E}" destId="{6252D497-E49E-4DD1-8575-F6CAE41159B0}" srcOrd="0" destOrd="0" presId="urn:microsoft.com/office/officeart/2005/8/layout/process5"/>
    <dgm:cxn modelId="{F61ADF40-EF60-41B6-B53D-B5D8140F72B8}" srcId="{B5856B92-CC8A-4AC1-9965-29C5875A24A6}" destId="{353460FE-4352-4168-831C-CE392ABA6631}" srcOrd="1" destOrd="0" parTransId="{959506A5-E960-4B69-BE37-13F034BD9BED}" sibTransId="{6F664FBC-CEFD-4F28-9F98-D5B045CFFAB4}"/>
    <dgm:cxn modelId="{87B32445-E485-4CC6-B752-F3898E2AA67B}" type="presOf" srcId="{BE51A15A-096B-4006-9EBE-C33A99FABEA6}" destId="{57D2F214-CD7B-4DEE-A6F7-AD8C874C6577}" srcOrd="0" destOrd="0" presId="urn:microsoft.com/office/officeart/2005/8/layout/process5"/>
    <dgm:cxn modelId="{3AA13BD5-8578-414D-955B-52835F5F73AA}" type="presOf" srcId="{6F664FBC-CEFD-4F28-9F98-D5B045CFFAB4}" destId="{A472B562-13F7-47A8-92D1-33EF2196106B}" srcOrd="0" destOrd="0" presId="urn:microsoft.com/office/officeart/2005/8/layout/process5"/>
    <dgm:cxn modelId="{4E0C2FF1-5CD4-46AE-A7EE-55FE58752B3B}" type="presOf" srcId="{B5856B92-CC8A-4AC1-9965-29C5875A24A6}" destId="{7F7FC1DD-C7C5-424A-85DB-7B2EC3E0BC81}" srcOrd="0" destOrd="0" presId="urn:microsoft.com/office/officeart/2005/8/layout/process5"/>
    <dgm:cxn modelId="{185E4AF1-A677-45E6-9FB5-EB6FB6D20522}" srcId="{B5856B92-CC8A-4AC1-9965-29C5875A24A6}" destId="{99EA2F1A-5038-4E06-B4D6-008CD782183E}" srcOrd="0" destOrd="0" parTransId="{69AEEF1F-9CC7-424F-B4B9-E702F9614268}" sibTransId="{BE51A15A-096B-4006-9EBE-C33A99FABEA6}"/>
    <dgm:cxn modelId="{465CFBF9-0E38-4BB3-9B64-E494B0CEACA8}" type="presOf" srcId="{353460FE-4352-4168-831C-CE392ABA6631}" destId="{7B551840-4C46-4BCF-A6CB-E5B52FE25537}" srcOrd="0" destOrd="0" presId="urn:microsoft.com/office/officeart/2005/8/layout/process5"/>
    <dgm:cxn modelId="{E15649FD-05B4-4049-A55D-0945D633865D}" srcId="{B5856B92-CC8A-4AC1-9965-29C5875A24A6}" destId="{20925E88-7C82-4AC6-A488-7F761105224C}" srcOrd="2" destOrd="0" parTransId="{88085A71-6BAC-4362-92BA-A021877214EB}" sibTransId="{163027CA-B8B9-4E1B-9F50-FE912B668756}"/>
    <dgm:cxn modelId="{B090C7FD-D99E-4796-A7F2-8C01B8FD2989}" type="presOf" srcId="{20925E88-7C82-4AC6-A488-7F761105224C}" destId="{49D77130-7CE4-48FA-9957-63FBBB3BABDE}" srcOrd="0" destOrd="0" presId="urn:microsoft.com/office/officeart/2005/8/layout/process5"/>
    <dgm:cxn modelId="{3C9583B8-0957-48F2-881C-FB864F4DE2CD}" type="presParOf" srcId="{7F7FC1DD-C7C5-424A-85DB-7B2EC3E0BC81}" destId="{6252D497-E49E-4DD1-8575-F6CAE41159B0}" srcOrd="0" destOrd="0" presId="urn:microsoft.com/office/officeart/2005/8/layout/process5"/>
    <dgm:cxn modelId="{15B4B77E-59AA-4000-BB03-3CAE9BBED8C2}" type="presParOf" srcId="{7F7FC1DD-C7C5-424A-85DB-7B2EC3E0BC81}" destId="{57D2F214-CD7B-4DEE-A6F7-AD8C874C6577}" srcOrd="1" destOrd="0" presId="urn:microsoft.com/office/officeart/2005/8/layout/process5"/>
    <dgm:cxn modelId="{51310187-320F-4D4E-B3E6-A610AB6AD567}" type="presParOf" srcId="{57D2F214-CD7B-4DEE-A6F7-AD8C874C6577}" destId="{FEA2DEB1-8ECD-4704-80F5-D42E83408821}" srcOrd="0" destOrd="0" presId="urn:microsoft.com/office/officeart/2005/8/layout/process5"/>
    <dgm:cxn modelId="{0B42EDF7-461B-4521-842A-FE0D5AD2774E}" type="presParOf" srcId="{7F7FC1DD-C7C5-424A-85DB-7B2EC3E0BC81}" destId="{7B551840-4C46-4BCF-A6CB-E5B52FE25537}" srcOrd="2" destOrd="0" presId="urn:microsoft.com/office/officeart/2005/8/layout/process5"/>
    <dgm:cxn modelId="{E5E0A192-93F6-423C-BD51-3824565DFBB5}" type="presParOf" srcId="{7F7FC1DD-C7C5-424A-85DB-7B2EC3E0BC81}" destId="{A472B562-13F7-47A8-92D1-33EF2196106B}" srcOrd="3" destOrd="0" presId="urn:microsoft.com/office/officeart/2005/8/layout/process5"/>
    <dgm:cxn modelId="{3311215C-0721-4DFC-ABBD-591919915D5B}" type="presParOf" srcId="{A472B562-13F7-47A8-92D1-33EF2196106B}" destId="{9709002E-7B10-4C9F-88EA-70A3EC7B985E}" srcOrd="0" destOrd="0" presId="urn:microsoft.com/office/officeart/2005/8/layout/process5"/>
    <dgm:cxn modelId="{7F9E60BD-3BAB-4237-8EE4-7C73960AB0A7}" type="presParOf" srcId="{7F7FC1DD-C7C5-424A-85DB-7B2EC3E0BC81}" destId="{49D77130-7CE4-48FA-9957-63FBBB3BABDE}"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17CB0A-B682-43A7-A035-285632B5C91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0E34AB2-8656-4049-B66F-EB6CEBE7E31C}">
      <dgm:prSet custT="1"/>
      <dgm:spPr/>
      <dgm:t>
        <a:bodyPr/>
        <a:lstStyle/>
        <a:p>
          <a:r>
            <a:rPr lang="hu-HU" sz="2400" b="1" dirty="0"/>
            <a:t>A serdülőkor csúcsélménye, melyben meg kell tanulnunk a szeretet érzését. </a:t>
          </a:r>
          <a:endParaRPr lang="en-US" sz="2400" b="1" dirty="0"/>
        </a:p>
      </dgm:t>
    </dgm:pt>
    <dgm:pt modelId="{2B70ACF1-5F18-43A0-B2A3-2FFFF0C6592E}" type="parTrans" cxnId="{D94D2020-DE04-46B4-BE7D-63DFDAE23C7D}">
      <dgm:prSet/>
      <dgm:spPr/>
      <dgm:t>
        <a:bodyPr/>
        <a:lstStyle/>
        <a:p>
          <a:endParaRPr lang="en-US"/>
        </a:p>
      </dgm:t>
    </dgm:pt>
    <dgm:pt modelId="{764D265B-E597-4C58-BCBA-29E0142FF991}" type="sibTrans" cxnId="{D94D2020-DE04-46B4-BE7D-63DFDAE23C7D}">
      <dgm:prSet/>
      <dgm:spPr/>
      <dgm:t>
        <a:bodyPr/>
        <a:lstStyle/>
        <a:p>
          <a:endParaRPr lang="en-US"/>
        </a:p>
      </dgm:t>
    </dgm:pt>
    <dgm:pt modelId="{D9AF0BD7-46C0-4231-8842-4FAF758FC2D2}">
      <dgm:prSet custT="1"/>
      <dgm:spPr/>
      <dgm:t>
        <a:bodyPr/>
        <a:lstStyle/>
        <a:p>
          <a:r>
            <a:rPr lang="hu-HU" sz="2400" b="1" dirty="0"/>
            <a:t>Az első szerelemben talán több a „lelki” és kevesebb az érzéki, jellemzőbb a sóvárgó beteljesületlenség—az érzés intenzív.</a:t>
          </a:r>
          <a:endParaRPr lang="en-US" sz="2400" b="1" dirty="0"/>
        </a:p>
      </dgm:t>
    </dgm:pt>
    <dgm:pt modelId="{6E3198E9-BA49-44CA-A31D-C3992219B712}" type="parTrans" cxnId="{2998E174-58A9-4FD0-B719-FA7C397615E8}">
      <dgm:prSet/>
      <dgm:spPr/>
      <dgm:t>
        <a:bodyPr/>
        <a:lstStyle/>
        <a:p>
          <a:endParaRPr lang="en-US"/>
        </a:p>
      </dgm:t>
    </dgm:pt>
    <dgm:pt modelId="{041C0FB0-08A5-46B2-8DC7-4D149CDDFDEE}" type="sibTrans" cxnId="{2998E174-58A9-4FD0-B719-FA7C397615E8}">
      <dgm:prSet/>
      <dgm:spPr/>
      <dgm:t>
        <a:bodyPr/>
        <a:lstStyle/>
        <a:p>
          <a:endParaRPr lang="en-US"/>
        </a:p>
      </dgm:t>
    </dgm:pt>
    <dgm:pt modelId="{2CE428AD-27A6-4C26-8ECB-6DD9F198CECA}">
      <dgm:prSet custT="1"/>
      <dgm:spPr/>
      <dgm:t>
        <a:bodyPr/>
        <a:lstStyle/>
        <a:p>
          <a:r>
            <a:rPr lang="hu-HU" sz="2400" b="1" dirty="0"/>
            <a:t>A nemi hovatartozás szerinti viselkedés magatartását sajátítjuk el. Milyen lány, fiú vagyok én? Milyen nővé, férfivá szeretnék válni? Hogyan viszonyulnak hozzám az ellenkező neműek? Hogyan szeretném, hogy viszonyuljanak hozzám? Ezért mit tehetnék</a:t>
          </a:r>
          <a:r>
            <a:rPr lang="hu-HU" sz="500" dirty="0"/>
            <a:t>??</a:t>
          </a:r>
          <a:endParaRPr lang="en-US" sz="500" dirty="0"/>
        </a:p>
      </dgm:t>
    </dgm:pt>
    <dgm:pt modelId="{F9817F64-3A3D-459F-BFBB-22A6DC7F2A0E}" type="parTrans" cxnId="{E7E36E39-AE6C-469F-8458-763E9664FB72}">
      <dgm:prSet/>
      <dgm:spPr/>
      <dgm:t>
        <a:bodyPr/>
        <a:lstStyle/>
        <a:p>
          <a:endParaRPr lang="en-US"/>
        </a:p>
      </dgm:t>
    </dgm:pt>
    <dgm:pt modelId="{FF869CBD-86CF-49D0-8840-496D7B91205B}" type="sibTrans" cxnId="{E7E36E39-AE6C-469F-8458-763E9664FB72}">
      <dgm:prSet/>
      <dgm:spPr/>
      <dgm:t>
        <a:bodyPr/>
        <a:lstStyle/>
        <a:p>
          <a:endParaRPr lang="en-US"/>
        </a:p>
      </dgm:t>
    </dgm:pt>
    <dgm:pt modelId="{0B17F162-7C86-49AF-8130-166EAB044905}" type="pres">
      <dgm:prSet presAssocID="{7C17CB0A-B682-43A7-A035-285632B5C912}" presName="linear" presStyleCnt="0">
        <dgm:presLayoutVars>
          <dgm:animLvl val="lvl"/>
          <dgm:resizeHandles val="exact"/>
        </dgm:presLayoutVars>
      </dgm:prSet>
      <dgm:spPr/>
    </dgm:pt>
    <dgm:pt modelId="{E0F46D8A-E4F8-4428-BB77-58AE0145BC07}" type="pres">
      <dgm:prSet presAssocID="{80E34AB2-8656-4049-B66F-EB6CEBE7E31C}" presName="parentText" presStyleLbl="node1" presStyleIdx="0" presStyleCnt="3">
        <dgm:presLayoutVars>
          <dgm:chMax val="0"/>
          <dgm:bulletEnabled val="1"/>
        </dgm:presLayoutVars>
      </dgm:prSet>
      <dgm:spPr/>
    </dgm:pt>
    <dgm:pt modelId="{8B072B9C-B103-4408-95C4-3D1E1F2B6C72}" type="pres">
      <dgm:prSet presAssocID="{764D265B-E597-4C58-BCBA-29E0142FF991}" presName="spacer" presStyleCnt="0"/>
      <dgm:spPr/>
    </dgm:pt>
    <dgm:pt modelId="{50815A05-C5C7-4A21-9A85-323422C7A049}" type="pres">
      <dgm:prSet presAssocID="{D9AF0BD7-46C0-4231-8842-4FAF758FC2D2}" presName="parentText" presStyleLbl="node1" presStyleIdx="1" presStyleCnt="3" custScaleY="110608">
        <dgm:presLayoutVars>
          <dgm:chMax val="0"/>
          <dgm:bulletEnabled val="1"/>
        </dgm:presLayoutVars>
      </dgm:prSet>
      <dgm:spPr/>
    </dgm:pt>
    <dgm:pt modelId="{452067E5-69C0-4CDC-B2ED-50BDA7DD3FCF}" type="pres">
      <dgm:prSet presAssocID="{041C0FB0-08A5-46B2-8DC7-4D149CDDFDEE}" presName="spacer" presStyleCnt="0"/>
      <dgm:spPr/>
    </dgm:pt>
    <dgm:pt modelId="{283B6F4F-B89B-4113-A5F9-5C4EC9E54916}" type="pres">
      <dgm:prSet presAssocID="{2CE428AD-27A6-4C26-8ECB-6DD9F198CECA}" presName="parentText" presStyleLbl="node1" presStyleIdx="2" presStyleCnt="3">
        <dgm:presLayoutVars>
          <dgm:chMax val="0"/>
          <dgm:bulletEnabled val="1"/>
        </dgm:presLayoutVars>
      </dgm:prSet>
      <dgm:spPr/>
    </dgm:pt>
  </dgm:ptLst>
  <dgm:cxnLst>
    <dgm:cxn modelId="{6A570D19-3B7C-45BC-B954-6B8F1200C881}" type="presOf" srcId="{D9AF0BD7-46C0-4231-8842-4FAF758FC2D2}" destId="{50815A05-C5C7-4A21-9A85-323422C7A049}" srcOrd="0" destOrd="0" presId="urn:microsoft.com/office/officeart/2005/8/layout/vList2"/>
    <dgm:cxn modelId="{D94D2020-DE04-46B4-BE7D-63DFDAE23C7D}" srcId="{7C17CB0A-B682-43A7-A035-285632B5C912}" destId="{80E34AB2-8656-4049-B66F-EB6CEBE7E31C}" srcOrd="0" destOrd="0" parTransId="{2B70ACF1-5F18-43A0-B2A3-2FFFF0C6592E}" sibTransId="{764D265B-E597-4C58-BCBA-29E0142FF991}"/>
    <dgm:cxn modelId="{EC44D22E-7957-4534-93C6-20A51D1588D3}" type="presOf" srcId="{7C17CB0A-B682-43A7-A035-285632B5C912}" destId="{0B17F162-7C86-49AF-8130-166EAB044905}" srcOrd="0" destOrd="0" presId="urn:microsoft.com/office/officeart/2005/8/layout/vList2"/>
    <dgm:cxn modelId="{E7E36E39-AE6C-469F-8458-763E9664FB72}" srcId="{7C17CB0A-B682-43A7-A035-285632B5C912}" destId="{2CE428AD-27A6-4C26-8ECB-6DD9F198CECA}" srcOrd="2" destOrd="0" parTransId="{F9817F64-3A3D-459F-BFBB-22A6DC7F2A0E}" sibTransId="{FF869CBD-86CF-49D0-8840-496D7B91205B}"/>
    <dgm:cxn modelId="{2998E174-58A9-4FD0-B719-FA7C397615E8}" srcId="{7C17CB0A-B682-43A7-A035-285632B5C912}" destId="{D9AF0BD7-46C0-4231-8842-4FAF758FC2D2}" srcOrd="1" destOrd="0" parTransId="{6E3198E9-BA49-44CA-A31D-C3992219B712}" sibTransId="{041C0FB0-08A5-46B2-8DC7-4D149CDDFDEE}"/>
    <dgm:cxn modelId="{C4582F82-5CF1-4291-87A2-B825060B535E}" type="presOf" srcId="{80E34AB2-8656-4049-B66F-EB6CEBE7E31C}" destId="{E0F46D8A-E4F8-4428-BB77-58AE0145BC07}" srcOrd="0" destOrd="0" presId="urn:microsoft.com/office/officeart/2005/8/layout/vList2"/>
    <dgm:cxn modelId="{D47F0E91-E4AD-4647-8F25-4B932D14A14E}" type="presOf" srcId="{2CE428AD-27A6-4C26-8ECB-6DD9F198CECA}" destId="{283B6F4F-B89B-4113-A5F9-5C4EC9E54916}" srcOrd="0" destOrd="0" presId="urn:microsoft.com/office/officeart/2005/8/layout/vList2"/>
    <dgm:cxn modelId="{D6F37348-3FC3-4E36-B853-E325B18A1FEB}" type="presParOf" srcId="{0B17F162-7C86-49AF-8130-166EAB044905}" destId="{E0F46D8A-E4F8-4428-BB77-58AE0145BC07}" srcOrd="0" destOrd="0" presId="urn:microsoft.com/office/officeart/2005/8/layout/vList2"/>
    <dgm:cxn modelId="{9E303109-4B59-40E1-ABF1-50B50E07F7B2}" type="presParOf" srcId="{0B17F162-7C86-49AF-8130-166EAB044905}" destId="{8B072B9C-B103-4408-95C4-3D1E1F2B6C72}" srcOrd="1" destOrd="0" presId="urn:microsoft.com/office/officeart/2005/8/layout/vList2"/>
    <dgm:cxn modelId="{E056098C-1298-4E6F-BEF7-C3E9D0F2ED7C}" type="presParOf" srcId="{0B17F162-7C86-49AF-8130-166EAB044905}" destId="{50815A05-C5C7-4A21-9A85-323422C7A049}" srcOrd="2" destOrd="0" presId="urn:microsoft.com/office/officeart/2005/8/layout/vList2"/>
    <dgm:cxn modelId="{BC17B3F6-D386-4C73-BA87-51BEB4A75C4F}" type="presParOf" srcId="{0B17F162-7C86-49AF-8130-166EAB044905}" destId="{452067E5-69C0-4CDC-B2ED-50BDA7DD3FCF}" srcOrd="3" destOrd="0" presId="urn:microsoft.com/office/officeart/2005/8/layout/vList2"/>
    <dgm:cxn modelId="{D16375A5-7A65-47C2-9E76-CEFDE615C750}" type="presParOf" srcId="{0B17F162-7C86-49AF-8130-166EAB044905}" destId="{283B6F4F-B89B-4113-A5F9-5C4EC9E5491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C97080-3FC3-4822-92F3-097F3880665F}" type="doc">
      <dgm:prSet loTypeId="urn:microsoft.com/office/officeart/2005/8/layout/vProcess5" loCatId="process" qsTypeId="urn:microsoft.com/office/officeart/2005/8/quickstyle/simple5" qsCatId="simple" csTypeId="urn:microsoft.com/office/officeart/2005/8/colors/colorful5" csCatId="colorful"/>
      <dgm:spPr/>
      <dgm:t>
        <a:bodyPr/>
        <a:lstStyle/>
        <a:p>
          <a:endParaRPr lang="en-US"/>
        </a:p>
      </dgm:t>
    </dgm:pt>
    <dgm:pt modelId="{5572887B-84D1-41DE-B378-EFA13ABA1FD9}">
      <dgm:prSet/>
      <dgm:spPr/>
      <dgm:t>
        <a:bodyPr/>
        <a:lstStyle/>
        <a:p>
          <a:r>
            <a:rPr lang="hu-HU" b="1" dirty="0">
              <a:latin typeface="Calibri" panose="020F0502020204030204" pitchFamily="34" charset="0"/>
              <a:cs typeface="Calibri" panose="020F0502020204030204" pitchFamily="34" charset="0"/>
            </a:rPr>
            <a:t>1. Ki kell bontakoznunk a szüleikkel való kapcsolat gyermeki helyzetéből - IDENTITÁS, egyenértékű kapcsolat</a:t>
          </a:r>
          <a:endParaRPr lang="en-US" dirty="0">
            <a:latin typeface="Calibri" panose="020F0502020204030204" pitchFamily="34" charset="0"/>
            <a:cs typeface="Calibri" panose="020F0502020204030204" pitchFamily="34" charset="0"/>
          </a:endParaRPr>
        </a:p>
      </dgm:t>
    </dgm:pt>
    <dgm:pt modelId="{673CDFCD-56AE-4214-86BF-EFA921A739A5}" type="parTrans" cxnId="{B067544E-A09A-4AAC-A410-F6CE989FD5F8}">
      <dgm:prSet/>
      <dgm:spPr/>
      <dgm:t>
        <a:bodyPr/>
        <a:lstStyle/>
        <a:p>
          <a:endParaRPr lang="en-US"/>
        </a:p>
      </dgm:t>
    </dgm:pt>
    <dgm:pt modelId="{83F9BC96-715D-4059-81A5-7E8A5F534DD0}" type="sibTrans" cxnId="{B067544E-A09A-4AAC-A410-F6CE989FD5F8}">
      <dgm:prSet/>
      <dgm:spPr/>
      <dgm:t>
        <a:bodyPr/>
        <a:lstStyle/>
        <a:p>
          <a:endParaRPr lang="en-US"/>
        </a:p>
      </dgm:t>
    </dgm:pt>
    <dgm:pt modelId="{851B329A-A86D-4F76-A927-32CCBCE58A5F}">
      <dgm:prSet/>
      <dgm:spPr/>
      <dgm:t>
        <a:bodyPr/>
        <a:lstStyle/>
        <a:p>
          <a:r>
            <a:rPr lang="hu-HU" b="1" dirty="0">
              <a:latin typeface="Calibri" panose="020F0502020204030204" pitchFamily="34" charset="0"/>
              <a:cs typeface="Calibri" panose="020F0502020204030204" pitchFamily="34" charset="0"/>
            </a:rPr>
            <a:t>2. Bele kell tanulnunk a nemünk megfelelő szerepébe - PSZICHOSZEXUÁLIS SZEREP érett, bensőséges párkapcsolat </a:t>
          </a:r>
          <a:endParaRPr lang="en-US" dirty="0">
            <a:latin typeface="Calibri" panose="020F0502020204030204" pitchFamily="34" charset="0"/>
            <a:cs typeface="Calibri" panose="020F0502020204030204" pitchFamily="34" charset="0"/>
          </a:endParaRPr>
        </a:p>
      </dgm:t>
    </dgm:pt>
    <dgm:pt modelId="{ED37CA49-410B-4C60-A04B-8015DBBE47E4}" type="parTrans" cxnId="{51704763-49AD-46CE-AE22-2D2F62C09335}">
      <dgm:prSet/>
      <dgm:spPr/>
      <dgm:t>
        <a:bodyPr/>
        <a:lstStyle/>
        <a:p>
          <a:endParaRPr lang="en-US"/>
        </a:p>
      </dgm:t>
    </dgm:pt>
    <dgm:pt modelId="{14F743C0-2DF9-4B89-90DF-FCA2E6AD3DC4}" type="sibTrans" cxnId="{51704763-49AD-46CE-AE22-2D2F62C09335}">
      <dgm:prSet/>
      <dgm:spPr/>
      <dgm:t>
        <a:bodyPr/>
        <a:lstStyle/>
        <a:p>
          <a:endParaRPr lang="en-US"/>
        </a:p>
      </dgm:t>
    </dgm:pt>
    <dgm:pt modelId="{D913039B-12E5-411E-BDD4-79F57553F629}">
      <dgm:prSet/>
      <dgm:spPr/>
      <dgm:t>
        <a:bodyPr/>
        <a:lstStyle/>
        <a:p>
          <a:r>
            <a:rPr lang="hu-HU" b="1" dirty="0">
              <a:latin typeface="Calibri" panose="020F0502020204030204" pitchFamily="34" charset="0"/>
              <a:cs typeface="Calibri" panose="020F0502020204030204" pitchFamily="34" charset="0"/>
            </a:rPr>
            <a:t>3. Felnőttséggel járó teljesítmények ellátására való alkalmasságot kell elsajátítanunk - „TEKINTÉLY”, pályaválasztás</a:t>
          </a:r>
          <a:endParaRPr lang="en-US" dirty="0">
            <a:latin typeface="Calibri" panose="020F0502020204030204" pitchFamily="34" charset="0"/>
            <a:cs typeface="Calibri" panose="020F0502020204030204" pitchFamily="34" charset="0"/>
          </a:endParaRPr>
        </a:p>
      </dgm:t>
    </dgm:pt>
    <dgm:pt modelId="{149B9054-13E5-44B5-98C7-4A6C58EA5E9E}" type="parTrans" cxnId="{B2647DED-2970-466F-A848-98A5BE198A8E}">
      <dgm:prSet/>
      <dgm:spPr/>
      <dgm:t>
        <a:bodyPr/>
        <a:lstStyle/>
        <a:p>
          <a:endParaRPr lang="en-US"/>
        </a:p>
      </dgm:t>
    </dgm:pt>
    <dgm:pt modelId="{64A04FBA-1BAC-4D8B-9EC5-3FD760D27D83}" type="sibTrans" cxnId="{B2647DED-2970-466F-A848-98A5BE198A8E}">
      <dgm:prSet/>
      <dgm:spPr/>
      <dgm:t>
        <a:bodyPr/>
        <a:lstStyle/>
        <a:p>
          <a:endParaRPr lang="en-US"/>
        </a:p>
      </dgm:t>
    </dgm:pt>
    <dgm:pt modelId="{4C68945F-3E03-4801-9036-5C96D2350B48}" type="pres">
      <dgm:prSet presAssocID="{D2C97080-3FC3-4822-92F3-097F3880665F}" presName="outerComposite" presStyleCnt="0">
        <dgm:presLayoutVars>
          <dgm:chMax val="5"/>
          <dgm:dir/>
          <dgm:resizeHandles val="exact"/>
        </dgm:presLayoutVars>
      </dgm:prSet>
      <dgm:spPr/>
    </dgm:pt>
    <dgm:pt modelId="{9A0899BC-D5C4-4A02-A49B-3D9FC5E18E6C}" type="pres">
      <dgm:prSet presAssocID="{D2C97080-3FC3-4822-92F3-097F3880665F}" presName="dummyMaxCanvas" presStyleCnt="0">
        <dgm:presLayoutVars/>
      </dgm:prSet>
      <dgm:spPr/>
    </dgm:pt>
    <dgm:pt modelId="{229CBB24-DE09-4A3E-9825-D2D5A8D60804}" type="pres">
      <dgm:prSet presAssocID="{D2C97080-3FC3-4822-92F3-097F3880665F}" presName="ThreeNodes_1" presStyleLbl="node1" presStyleIdx="0" presStyleCnt="3">
        <dgm:presLayoutVars>
          <dgm:bulletEnabled val="1"/>
        </dgm:presLayoutVars>
      </dgm:prSet>
      <dgm:spPr/>
    </dgm:pt>
    <dgm:pt modelId="{B40D628B-5715-402C-AB60-131C01FCF903}" type="pres">
      <dgm:prSet presAssocID="{D2C97080-3FC3-4822-92F3-097F3880665F}" presName="ThreeNodes_2" presStyleLbl="node1" presStyleIdx="1" presStyleCnt="3">
        <dgm:presLayoutVars>
          <dgm:bulletEnabled val="1"/>
        </dgm:presLayoutVars>
      </dgm:prSet>
      <dgm:spPr/>
    </dgm:pt>
    <dgm:pt modelId="{55252C0D-76D2-4F52-A57E-F10C38C9287F}" type="pres">
      <dgm:prSet presAssocID="{D2C97080-3FC3-4822-92F3-097F3880665F}" presName="ThreeNodes_3" presStyleLbl="node1" presStyleIdx="2" presStyleCnt="3">
        <dgm:presLayoutVars>
          <dgm:bulletEnabled val="1"/>
        </dgm:presLayoutVars>
      </dgm:prSet>
      <dgm:spPr/>
    </dgm:pt>
    <dgm:pt modelId="{4008A6DD-D1C5-4ECB-96DC-ED45C79E8606}" type="pres">
      <dgm:prSet presAssocID="{D2C97080-3FC3-4822-92F3-097F3880665F}" presName="ThreeConn_1-2" presStyleLbl="fgAccFollowNode1" presStyleIdx="0" presStyleCnt="2">
        <dgm:presLayoutVars>
          <dgm:bulletEnabled val="1"/>
        </dgm:presLayoutVars>
      </dgm:prSet>
      <dgm:spPr/>
    </dgm:pt>
    <dgm:pt modelId="{7E474930-1C04-4B22-BAB1-ED7262190D52}" type="pres">
      <dgm:prSet presAssocID="{D2C97080-3FC3-4822-92F3-097F3880665F}" presName="ThreeConn_2-3" presStyleLbl="fgAccFollowNode1" presStyleIdx="1" presStyleCnt="2">
        <dgm:presLayoutVars>
          <dgm:bulletEnabled val="1"/>
        </dgm:presLayoutVars>
      </dgm:prSet>
      <dgm:spPr/>
    </dgm:pt>
    <dgm:pt modelId="{798346E2-13DB-4923-8F2F-5CCE338C5306}" type="pres">
      <dgm:prSet presAssocID="{D2C97080-3FC3-4822-92F3-097F3880665F}" presName="ThreeNodes_1_text" presStyleLbl="node1" presStyleIdx="2" presStyleCnt="3">
        <dgm:presLayoutVars>
          <dgm:bulletEnabled val="1"/>
        </dgm:presLayoutVars>
      </dgm:prSet>
      <dgm:spPr/>
    </dgm:pt>
    <dgm:pt modelId="{ACF1E748-F3F3-49AA-87EF-1A145992EA58}" type="pres">
      <dgm:prSet presAssocID="{D2C97080-3FC3-4822-92F3-097F3880665F}" presName="ThreeNodes_2_text" presStyleLbl="node1" presStyleIdx="2" presStyleCnt="3">
        <dgm:presLayoutVars>
          <dgm:bulletEnabled val="1"/>
        </dgm:presLayoutVars>
      </dgm:prSet>
      <dgm:spPr/>
    </dgm:pt>
    <dgm:pt modelId="{76C87ECA-6EDA-461E-81E4-D09877BC4C7F}" type="pres">
      <dgm:prSet presAssocID="{D2C97080-3FC3-4822-92F3-097F3880665F}" presName="ThreeNodes_3_text" presStyleLbl="node1" presStyleIdx="2" presStyleCnt="3">
        <dgm:presLayoutVars>
          <dgm:bulletEnabled val="1"/>
        </dgm:presLayoutVars>
      </dgm:prSet>
      <dgm:spPr/>
    </dgm:pt>
  </dgm:ptLst>
  <dgm:cxnLst>
    <dgm:cxn modelId="{5BBAC80F-C746-437A-A71C-A62ECD3B0474}" type="presOf" srcId="{5572887B-84D1-41DE-B378-EFA13ABA1FD9}" destId="{229CBB24-DE09-4A3E-9825-D2D5A8D60804}" srcOrd="0" destOrd="0" presId="urn:microsoft.com/office/officeart/2005/8/layout/vProcess5"/>
    <dgm:cxn modelId="{51704763-49AD-46CE-AE22-2D2F62C09335}" srcId="{D2C97080-3FC3-4822-92F3-097F3880665F}" destId="{851B329A-A86D-4F76-A927-32CCBCE58A5F}" srcOrd="1" destOrd="0" parTransId="{ED37CA49-410B-4C60-A04B-8015DBBE47E4}" sibTransId="{14F743C0-2DF9-4B89-90DF-FCA2E6AD3DC4}"/>
    <dgm:cxn modelId="{60ACD367-2D79-481E-AB4A-E9B37102E21E}" type="presOf" srcId="{14F743C0-2DF9-4B89-90DF-FCA2E6AD3DC4}" destId="{7E474930-1C04-4B22-BAB1-ED7262190D52}" srcOrd="0" destOrd="0" presId="urn:microsoft.com/office/officeart/2005/8/layout/vProcess5"/>
    <dgm:cxn modelId="{B067544E-A09A-4AAC-A410-F6CE989FD5F8}" srcId="{D2C97080-3FC3-4822-92F3-097F3880665F}" destId="{5572887B-84D1-41DE-B378-EFA13ABA1FD9}" srcOrd="0" destOrd="0" parTransId="{673CDFCD-56AE-4214-86BF-EFA921A739A5}" sibTransId="{83F9BC96-715D-4059-81A5-7E8A5F534DD0}"/>
    <dgm:cxn modelId="{C0038786-02E8-4750-861F-AA75536B0F20}" type="presOf" srcId="{5572887B-84D1-41DE-B378-EFA13ABA1FD9}" destId="{798346E2-13DB-4923-8F2F-5CCE338C5306}" srcOrd="1" destOrd="0" presId="urn:microsoft.com/office/officeart/2005/8/layout/vProcess5"/>
    <dgm:cxn modelId="{1D3DA897-FDDD-494F-8D3D-626EE4DAFC69}" type="presOf" srcId="{D2C97080-3FC3-4822-92F3-097F3880665F}" destId="{4C68945F-3E03-4801-9036-5C96D2350B48}" srcOrd="0" destOrd="0" presId="urn:microsoft.com/office/officeart/2005/8/layout/vProcess5"/>
    <dgm:cxn modelId="{3D0681AE-244B-4D24-97EB-7241BF64C987}" type="presOf" srcId="{851B329A-A86D-4F76-A927-32CCBCE58A5F}" destId="{ACF1E748-F3F3-49AA-87EF-1A145992EA58}" srcOrd="1" destOrd="0" presId="urn:microsoft.com/office/officeart/2005/8/layout/vProcess5"/>
    <dgm:cxn modelId="{6B3AABD0-2404-40E4-8593-6E297DBD607E}" type="presOf" srcId="{851B329A-A86D-4F76-A927-32CCBCE58A5F}" destId="{B40D628B-5715-402C-AB60-131C01FCF903}" srcOrd="0" destOrd="0" presId="urn:microsoft.com/office/officeart/2005/8/layout/vProcess5"/>
    <dgm:cxn modelId="{B2647DED-2970-466F-A848-98A5BE198A8E}" srcId="{D2C97080-3FC3-4822-92F3-097F3880665F}" destId="{D913039B-12E5-411E-BDD4-79F57553F629}" srcOrd="2" destOrd="0" parTransId="{149B9054-13E5-44B5-98C7-4A6C58EA5E9E}" sibTransId="{64A04FBA-1BAC-4D8B-9EC5-3FD760D27D83}"/>
    <dgm:cxn modelId="{197C84EF-8832-4627-8D7D-43CC2B540B3A}" type="presOf" srcId="{D913039B-12E5-411E-BDD4-79F57553F629}" destId="{76C87ECA-6EDA-461E-81E4-D09877BC4C7F}" srcOrd="1" destOrd="0" presId="urn:microsoft.com/office/officeart/2005/8/layout/vProcess5"/>
    <dgm:cxn modelId="{C3E3C8F2-8734-4A15-86E6-0450A9E6184C}" type="presOf" srcId="{83F9BC96-715D-4059-81A5-7E8A5F534DD0}" destId="{4008A6DD-D1C5-4ECB-96DC-ED45C79E8606}" srcOrd="0" destOrd="0" presId="urn:microsoft.com/office/officeart/2005/8/layout/vProcess5"/>
    <dgm:cxn modelId="{19D0ACF3-6F70-47C6-BA61-65717F9CDCA1}" type="presOf" srcId="{D913039B-12E5-411E-BDD4-79F57553F629}" destId="{55252C0D-76D2-4F52-A57E-F10C38C9287F}" srcOrd="0" destOrd="0" presId="urn:microsoft.com/office/officeart/2005/8/layout/vProcess5"/>
    <dgm:cxn modelId="{C7F6BD37-2EB2-4EFA-A627-D9C3C10938D9}" type="presParOf" srcId="{4C68945F-3E03-4801-9036-5C96D2350B48}" destId="{9A0899BC-D5C4-4A02-A49B-3D9FC5E18E6C}" srcOrd="0" destOrd="0" presId="urn:microsoft.com/office/officeart/2005/8/layout/vProcess5"/>
    <dgm:cxn modelId="{2DD6154C-E6E3-4D78-8527-0D8A2B457822}" type="presParOf" srcId="{4C68945F-3E03-4801-9036-5C96D2350B48}" destId="{229CBB24-DE09-4A3E-9825-D2D5A8D60804}" srcOrd="1" destOrd="0" presId="urn:microsoft.com/office/officeart/2005/8/layout/vProcess5"/>
    <dgm:cxn modelId="{3F46C3EE-DB27-454D-BEE1-E4BEF4C3013E}" type="presParOf" srcId="{4C68945F-3E03-4801-9036-5C96D2350B48}" destId="{B40D628B-5715-402C-AB60-131C01FCF903}" srcOrd="2" destOrd="0" presId="urn:microsoft.com/office/officeart/2005/8/layout/vProcess5"/>
    <dgm:cxn modelId="{650C6EE5-6B29-4B26-91F0-AC0241A61CBD}" type="presParOf" srcId="{4C68945F-3E03-4801-9036-5C96D2350B48}" destId="{55252C0D-76D2-4F52-A57E-F10C38C9287F}" srcOrd="3" destOrd="0" presId="urn:microsoft.com/office/officeart/2005/8/layout/vProcess5"/>
    <dgm:cxn modelId="{2BDBEBBB-BE99-4CC3-92BB-2447622B3566}" type="presParOf" srcId="{4C68945F-3E03-4801-9036-5C96D2350B48}" destId="{4008A6DD-D1C5-4ECB-96DC-ED45C79E8606}" srcOrd="4" destOrd="0" presId="urn:microsoft.com/office/officeart/2005/8/layout/vProcess5"/>
    <dgm:cxn modelId="{714236C0-D1A3-40E6-A2D2-80E9CC410B37}" type="presParOf" srcId="{4C68945F-3E03-4801-9036-5C96D2350B48}" destId="{7E474930-1C04-4B22-BAB1-ED7262190D52}" srcOrd="5" destOrd="0" presId="urn:microsoft.com/office/officeart/2005/8/layout/vProcess5"/>
    <dgm:cxn modelId="{3DC9AAE1-3A5E-42AE-BB37-26BA0707F455}" type="presParOf" srcId="{4C68945F-3E03-4801-9036-5C96D2350B48}" destId="{798346E2-13DB-4923-8F2F-5CCE338C5306}" srcOrd="6" destOrd="0" presId="urn:microsoft.com/office/officeart/2005/8/layout/vProcess5"/>
    <dgm:cxn modelId="{159BDBF7-6C36-4497-A7BB-1B4707015705}" type="presParOf" srcId="{4C68945F-3E03-4801-9036-5C96D2350B48}" destId="{ACF1E748-F3F3-49AA-87EF-1A145992EA58}" srcOrd="7" destOrd="0" presId="urn:microsoft.com/office/officeart/2005/8/layout/vProcess5"/>
    <dgm:cxn modelId="{EA6A8FAE-26D5-452D-9383-118F75B434BF}" type="presParOf" srcId="{4C68945F-3E03-4801-9036-5C96D2350B48}" destId="{76C87ECA-6EDA-461E-81E4-D09877BC4C7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474A95-E90D-49D0-9336-9F5AAD255B3B}" type="doc">
      <dgm:prSet loTypeId="urn:microsoft.com/office/officeart/2005/8/layout/vProcess5" loCatId="process" qsTypeId="urn:microsoft.com/office/officeart/2005/8/quickstyle/simple2" qsCatId="simple" csTypeId="urn:microsoft.com/office/officeart/2005/8/colors/colorful5" csCatId="colorful"/>
      <dgm:spPr/>
      <dgm:t>
        <a:bodyPr/>
        <a:lstStyle/>
        <a:p>
          <a:endParaRPr lang="en-US"/>
        </a:p>
      </dgm:t>
    </dgm:pt>
    <dgm:pt modelId="{BEEB5B5A-6EAD-4AA0-B698-F77C939D7087}">
      <dgm:prSet/>
      <dgm:spPr/>
      <dgm:t>
        <a:bodyPr/>
        <a:lstStyle/>
        <a:p>
          <a:r>
            <a:rPr lang="hu-HU" b="1" dirty="0"/>
            <a:t>A serdülőkor legfontosabb feladata: az identitás kiformálása, egységes önvalónk megszületésének szolgálata.</a:t>
          </a:r>
          <a:endParaRPr lang="en-US" b="1" dirty="0"/>
        </a:p>
      </dgm:t>
    </dgm:pt>
    <dgm:pt modelId="{66E36AB9-8F89-4213-9013-D5606B7F736C}" type="parTrans" cxnId="{FF5A5C71-5756-4344-85E3-80DEC00AD064}">
      <dgm:prSet/>
      <dgm:spPr/>
      <dgm:t>
        <a:bodyPr/>
        <a:lstStyle/>
        <a:p>
          <a:endParaRPr lang="en-US"/>
        </a:p>
      </dgm:t>
    </dgm:pt>
    <dgm:pt modelId="{408CB07B-D697-4F91-A2DA-84E0A8C149B7}" type="sibTrans" cxnId="{FF5A5C71-5756-4344-85E3-80DEC00AD064}">
      <dgm:prSet/>
      <dgm:spPr/>
      <dgm:t>
        <a:bodyPr/>
        <a:lstStyle/>
        <a:p>
          <a:endParaRPr lang="en-US"/>
        </a:p>
      </dgm:t>
    </dgm:pt>
    <dgm:pt modelId="{E80C5875-F8D6-46A8-89B8-A309790DF2BB}">
      <dgm:prSet/>
      <dgm:spPr/>
      <dgm:t>
        <a:bodyPr/>
        <a:lstStyle/>
        <a:p>
          <a:r>
            <a:rPr lang="hu-HU" b="1" dirty="0"/>
            <a:t>Az identitás önazonosságot, ennek élményét, tudatát és általa meghatározott viselkedést jelent.</a:t>
          </a:r>
          <a:endParaRPr lang="en-US" b="1" dirty="0"/>
        </a:p>
      </dgm:t>
    </dgm:pt>
    <dgm:pt modelId="{B40A2A8F-52E8-453C-BA01-5DC6EEB19C6F}" type="parTrans" cxnId="{5A57C2B3-7E1B-4AE8-84B9-56695FB53095}">
      <dgm:prSet/>
      <dgm:spPr/>
      <dgm:t>
        <a:bodyPr/>
        <a:lstStyle/>
        <a:p>
          <a:endParaRPr lang="en-US"/>
        </a:p>
      </dgm:t>
    </dgm:pt>
    <dgm:pt modelId="{3091E92C-1093-42FB-B5E3-8474DFD28212}" type="sibTrans" cxnId="{5A57C2B3-7E1B-4AE8-84B9-56695FB53095}">
      <dgm:prSet/>
      <dgm:spPr/>
      <dgm:t>
        <a:bodyPr/>
        <a:lstStyle/>
        <a:p>
          <a:endParaRPr lang="en-US"/>
        </a:p>
      </dgm:t>
    </dgm:pt>
    <dgm:pt modelId="{626C99C2-3E85-4686-880A-28297DB55085}">
      <dgm:prSet/>
      <dgm:spPr/>
      <dgm:t>
        <a:bodyPr/>
        <a:lstStyle/>
        <a:p>
          <a:r>
            <a:rPr lang="hu-HU" b="1"/>
            <a:t>Erikson: identitás vagy szerepösszezavarodás, az identitásépítés milyensége döntő fontosságú a továbbiakra nézve is.</a:t>
          </a:r>
          <a:endParaRPr lang="en-US"/>
        </a:p>
      </dgm:t>
    </dgm:pt>
    <dgm:pt modelId="{826543A3-AC51-4A5D-BF64-F92280646713}" type="parTrans" cxnId="{7EEAD005-50B6-46A4-8D77-2866D6EE6BEF}">
      <dgm:prSet/>
      <dgm:spPr/>
      <dgm:t>
        <a:bodyPr/>
        <a:lstStyle/>
        <a:p>
          <a:endParaRPr lang="en-US"/>
        </a:p>
      </dgm:t>
    </dgm:pt>
    <dgm:pt modelId="{8B7CA185-9A8F-4E46-AF01-927A6E70892A}" type="sibTrans" cxnId="{7EEAD005-50B6-46A4-8D77-2866D6EE6BEF}">
      <dgm:prSet/>
      <dgm:spPr/>
      <dgm:t>
        <a:bodyPr/>
        <a:lstStyle/>
        <a:p>
          <a:endParaRPr lang="en-US"/>
        </a:p>
      </dgm:t>
    </dgm:pt>
    <dgm:pt modelId="{897FCCE4-BCCA-4D67-9708-F2E88B7E3B6C}" type="pres">
      <dgm:prSet presAssocID="{7E474A95-E90D-49D0-9336-9F5AAD255B3B}" presName="outerComposite" presStyleCnt="0">
        <dgm:presLayoutVars>
          <dgm:chMax val="5"/>
          <dgm:dir/>
          <dgm:resizeHandles val="exact"/>
        </dgm:presLayoutVars>
      </dgm:prSet>
      <dgm:spPr/>
    </dgm:pt>
    <dgm:pt modelId="{A02F586A-D672-461F-9144-DD57EE861886}" type="pres">
      <dgm:prSet presAssocID="{7E474A95-E90D-49D0-9336-9F5AAD255B3B}" presName="dummyMaxCanvas" presStyleCnt="0">
        <dgm:presLayoutVars/>
      </dgm:prSet>
      <dgm:spPr/>
    </dgm:pt>
    <dgm:pt modelId="{23B10EAC-BFC1-47CA-A953-45C1E2031044}" type="pres">
      <dgm:prSet presAssocID="{7E474A95-E90D-49D0-9336-9F5AAD255B3B}" presName="ThreeNodes_1" presStyleLbl="node1" presStyleIdx="0" presStyleCnt="3">
        <dgm:presLayoutVars>
          <dgm:bulletEnabled val="1"/>
        </dgm:presLayoutVars>
      </dgm:prSet>
      <dgm:spPr/>
    </dgm:pt>
    <dgm:pt modelId="{D7F279EC-6293-4DAB-B028-3ED00A59AD92}" type="pres">
      <dgm:prSet presAssocID="{7E474A95-E90D-49D0-9336-9F5AAD255B3B}" presName="ThreeNodes_2" presStyleLbl="node1" presStyleIdx="1" presStyleCnt="3">
        <dgm:presLayoutVars>
          <dgm:bulletEnabled val="1"/>
        </dgm:presLayoutVars>
      </dgm:prSet>
      <dgm:spPr/>
    </dgm:pt>
    <dgm:pt modelId="{237C5C6D-D8B5-48E7-B825-4F4C1814651D}" type="pres">
      <dgm:prSet presAssocID="{7E474A95-E90D-49D0-9336-9F5AAD255B3B}" presName="ThreeNodes_3" presStyleLbl="node1" presStyleIdx="2" presStyleCnt="3">
        <dgm:presLayoutVars>
          <dgm:bulletEnabled val="1"/>
        </dgm:presLayoutVars>
      </dgm:prSet>
      <dgm:spPr/>
    </dgm:pt>
    <dgm:pt modelId="{F388B5D9-982E-46BF-B928-16AEAF59E6EB}" type="pres">
      <dgm:prSet presAssocID="{7E474A95-E90D-49D0-9336-9F5AAD255B3B}" presName="ThreeConn_1-2" presStyleLbl="fgAccFollowNode1" presStyleIdx="0" presStyleCnt="2">
        <dgm:presLayoutVars>
          <dgm:bulletEnabled val="1"/>
        </dgm:presLayoutVars>
      </dgm:prSet>
      <dgm:spPr/>
    </dgm:pt>
    <dgm:pt modelId="{BD1FB24C-054B-4231-B942-AC030991DF57}" type="pres">
      <dgm:prSet presAssocID="{7E474A95-E90D-49D0-9336-9F5AAD255B3B}" presName="ThreeConn_2-3" presStyleLbl="fgAccFollowNode1" presStyleIdx="1" presStyleCnt="2">
        <dgm:presLayoutVars>
          <dgm:bulletEnabled val="1"/>
        </dgm:presLayoutVars>
      </dgm:prSet>
      <dgm:spPr/>
    </dgm:pt>
    <dgm:pt modelId="{B1378249-F2B4-4339-8E3B-391544D74650}" type="pres">
      <dgm:prSet presAssocID="{7E474A95-E90D-49D0-9336-9F5AAD255B3B}" presName="ThreeNodes_1_text" presStyleLbl="node1" presStyleIdx="2" presStyleCnt="3">
        <dgm:presLayoutVars>
          <dgm:bulletEnabled val="1"/>
        </dgm:presLayoutVars>
      </dgm:prSet>
      <dgm:spPr/>
    </dgm:pt>
    <dgm:pt modelId="{A2B59734-1237-4F4A-8FFD-89CAE6B0965A}" type="pres">
      <dgm:prSet presAssocID="{7E474A95-E90D-49D0-9336-9F5AAD255B3B}" presName="ThreeNodes_2_text" presStyleLbl="node1" presStyleIdx="2" presStyleCnt="3">
        <dgm:presLayoutVars>
          <dgm:bulletEnabled val="1"/>
        </dgm:presLayoutVars>
      </dgm:prSet>
      <dgm:spPr/>
    </dgm:pt>
    <dgm:pt modelId="{1B353795-FCB2-4F83-9D69-B25753AD7C75}" type="pres">
      <dgm:prSet presAssocID="{7E474A95-E90D-49D0-9336-9F5AAD255B3B}" presName="ThreeNodes_3_text" presStyleLbl="node1" presStyleIdx="2" presStyleCnt="3">
        <dgm:presLayoutVars>
          <dgm:bulletEnabled val="1"/>
        </dgm:presLayoutVars>
      </dgm:prSet>
      <dgm:spPr/>
    </dgm:pt>
  </dgm:ptLst>
  <dgm:cxnLst>
    <dgm:cxn modelId="{C7618C00-6AA2-4E38-921F-E4FB147DF645}" type="presOf" srcId="{BEEB5B5A-6EAD-4AA0-B698-F77C939D7087}" destId="{23B10EAC-BFC1-47CA-A953-45C1E2031044}" srcOrd="0" destOrd="0" presId="urn:microsoft.com/office/officeart/2005/8/layout/vProcess5"/>
    <dgm:cxn modelId="{7EEAD005-50B6-46A4-8D77-2866D6EE6BEF}" srcId="{7E474A95-E90D-49D0-9336-9F5AAD255B3B}" destId="{626C99C2-3E85-4686-880A-28297DB55085}" srcOrd="2" destOrd="0" parTransId="{826543A3-AC51-4A5D-BF64-F92280646713}" sibTransId="{8B7CA185-9A8F-4E46-AF01-927A6E70892A}"/>
    <dgm:cxn modelId="{83FDD534-2D09-4C34-8910-48BC1F637186}" type="presOf" srcId="{BEEB5B5A-6EAD-4AA0-B698-F77C939D7087}" destId="{B1378249-F2B4-4339-8E3B-391544D74650}" srcOrd="1" destOrd="0" presId="urn:microsoft.com/office/officeart/2005/8/layout/vProcess5"/>
    <dgm:cxn modelId="{ABABBE47-1044-44B8-AA75-9E134509983A}" type="presOf" srcId="{3091E92C-1093-42FB-B5E3-8474DFD28212}" destId="{BD1FB24C-054B-4231-B942-AC030991DF57}" srcOrd="0" destOrd="0" presId="urn:microsoft.com/office/officeart/2005/8/layout/vProcess5"/>
    <dgm:cxn modelId="{6675034C-3C80-482D-B469-F0853A54E622}" type="presOf" srcId="{408CB07B-D697-4F91-A2DA-84E0A8C149B7}" destId="{F388B5D9-982E-46BF-B928-16AEAF59E6EB}" srcOrd="0" destOrd="0" presId="urn:microsoft.com/office/officeart/2005/8/layout/vProcess5"/>
    <dgm:cxn modelId="{FF5A5C71-5756-4344-85E3-80DEC00AD064}" srcId="{7E474A95-E90D-49D0-9336-9F5AAD255B3B}" destId="{BEEB5B5A-6EAD-4AA0-B698-F77C939D7087}" srcOrd="0" destOrd="0" parTransId="{66E36AB9-8F89-4213-9013-D5606B7F736C}" sibTransId="{408CB07B-D697-4F91-A2DA-84E0A8C149B7}"/>
    <dgm:cxn modelId="{74165475-0E34-41F2-8935-C3665DDD6261}" type="presOf" srcId="{626C99C2-3E85-4686-880A-28297DB55085}" destId="{1B353795-FCB2-4F83-9D69-B25753AD7C75}" srcOrd="1" destOrd="0" presId="urn:microsoft.com/office/officeart/2005/8/layout/vProcess5"/>
    <dgm:cxn modelId="{1458CF85-DCAA-44D6-9D6F-6A48956C5168}" type="presOf" srcId="{E80C5875-F8D6-46A8-89B8-A309790DF2BB}" destId="{D7F279EC-6293-4DAB-B028-3ED00A59AD92}" srcOrd="0" destOrd="0" presId="urn:microsoft.com/office/officeart/2005/8/layout/vProcess5"/>
    <dgm:cxn modelId="{2A212290-A291-44C5-8C60-597D46B0EE34}" type="presOf" srcId="{626C99C2-3E85-4686-880A-28297DB55085}" destId="{237C5C6D-D8B5-48E7-B825-4F4C1814651D}" srcOrd="0" destOrd="0" presId="urn:microsoft.com/office/officeart/2005/8/layout/vProcess5"/>
    <dgm:cxn modelId="{BFA19EAC-7F02-422A-A744-F383AB01FF23}" type="presOf" srcId="{E80C5875-F8D6-46A8-89B8-A309790DF2BB}" destId="{A2B59734-1237-4F4A-8FFD-89CAE6B0965A}" srcOrd="1" destOrd="0" presId="urn:microsoft.com/office/officeart/2005/8/layout/vProcess5"/>
    <dgm:cxn modelId="{5A57C2B3-7E1B-4AE8-84B9-56695FB53095}" srcId="{7E474A95-E90D-49D0-9336-9F5AAD255B3B}" destId="{E80C5875-F8D6-46A8-89B8-A309790DF2BB}" srcOrd="1" destOrd="0" parTransId="{B40A2A8F-52E8-453C-BA01-5DC6EEB19C6F}" sibTransId="{3091E92C-1093-42FB-B5E3-8474DFD28212}"/>
    <dgm:cxn modelId="{71D734F6-9EEE-40B8-A8AA-D7FE9039D27E}" type="presOf" srcId="{7E474A95-E90D-49D0-9336-9F5AAD255B3B}" destId="{897FCCE4-BCCA-4D67-9708-F2E88B7E3B6C}" srcOrd="0" destOrd="0" presId="urn:microsoft.com/office/officeart/2005/8/layout/vProcess5"/>
    <dgm:cxn modelId="{7D114AE5-AEBB-4EBD-AF3B-E2CFEF87E4AD}" type="presParOf" srcId="{897FCCE4-BCCA-4D67-9708-F2E88B7E3B6C}" destId="{A02F586A-D672-461F-9144-DD57EE861886}" srcOrd="0" destOrd="0" presId="urn:microsoft.com/office/officeart/2005/8/layout/vProcess5"/>
    <dgm:cxn modelId="{32282049-181F-40C4-B749-B517667BF2A6}" type="presParOf" srcId="{897FCCE4-BCCA-4D67-9708-F2E88B7E3B6C}" destId="{23B10EAC-BFC1-47CA-A953-45C1E2031044}" srcOrd="1" destOrd="0" presId="urn:microsoft.com/office/officeart/2005/8/layout/vProcess5"/>
    <dgm:cxn modelId="{796C4C3F-633F-4A62-9795-75EEA101710C}" type="presParOf" srcId="{897FCCE4-BCCA-4D67-9708-F2E88B7E3B6C}" destId="{D7F279EC-6293-4DAB-B028-3ED00A59AD92}" srcOrd="2" destOrd="0" presId="urn:microsoft.com/office/officeart/2005/8/layout/vProcess5"/>
    <dgm:cxn modelId="{472BCE52-ED86-46B6-B741-40AA40F4473A}" type="presParOf" srcId="{897FCCE4-BCCA-4D67-9708-F2E88B7E3B6C}" destId="{237C5C6D-D8B5-48E7-B825-4F4C1814651D}" srcOrd="3" destOrd="0" presId="urn:microsoft.com/office/officeart/2005/8/layout/vProcess5"/>
    <dgm:cxn modelId="{71203AC2-387A-44F2-B237-2207D93078A5}" type="presParOf" srcId="{897FCCE4-BCCA-4D67-9708-F2E88B7E3B6C}" destId="{F388B5D9-982E-46BF-B928-16AEAF59E6EB}" srcOrd="4" destOrd="0" presId="urn:microsoft.com/office/officeart/2005/8/layout/vProcess5"/>
    <dgm:cxn modelId="{DC239E66-7D2E-4540-A15D-DEE893327475}" type="presParOf" srcId="{897FCCE4-BCCA-4D67-9708-F2E88B7E3B6C}" destId="{BD1FB24C-054B-4231-B942-AC030991DF57}" srcOrd="5" destOrd="0" presId="urn:microsoft.com/office/officeart/2005/8/layout/vProcess5"/>
    <dgm:cxn modelId="{2941F679-2B09-4719-BBC2-53C80E9EE7D1}" type="presParOf" srcId="{897FCCE4-BCCA-4D67-9708-F2E88B7E3B6C}" destId="{B1378249-F2B4-4339-8E3B-391544D74650}" srcOrd="6" destOrd="0" presId="urn:microsoft.com/office/officeart/2005/8/layout/vProcess5"/>
    <dgm:cxn modelId="{0FEF2C80-82BE-4FA9-9EBA-2D326359F31D}" type="presParOf" srcId="{897FCCE4-BCCA-4D67-9708-F2E88B7E3B6C}" destId="{A2B59734-1237-4F4A-8FFD-89CAE6B0965A}" srcOrd="7" destOrd="0" presId="urn:microsoft.com/office/officeart/2005/8/layout/vProcess5"/>
    <dgm:cxn modelId="{15337440-12ED-4B77-BBAD-B8F10F99BDB4}" type="presParOf" srcId="{897FCCE4-BCCA-4D67-9708-F2E88B7E3B6C}" destId="{1B353795-FCB2-4F83-9D69-B25753AD7C75}"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AA1BB5-CC59-4329-A883-DFEE8DE78389}"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5A268728-190C-45BD-9AAE-763C573DDD47}">
      <dgm:prSet/>
      <dgm:spPr/>
      <dgm:t>
        <a:bodyPr/>
        <a:lstStyle/>
        <a:p>
          <a:r>
            <a:rPr lang="hu-HU"/>
            <a:t>Az identitás az a „mag”, amelyben egyedi és egyszeri mivoltunk valósul meg és érvényesül</a:t>
          </a:r>
          <a:endParaRPr lang="en-US"/>
        </a:p>
      </dgm:t>
    </dgm:pt>
    <dgm:pt modelId="{59F534AE-C9E3-4A5E-80F5-4133CB1B9B7A}" type="parTrans" cxnId="{5CF48528-B897-4F2D-85B8-F400E94D5206}">
      <dgm:prSet/>
      <dgm:spPr/>
      <dgm:t>
        <a:bodyPr/>
        <a:lstStyle/>
        <a:p>
          <a:endParaRPr lang="en-US"/>
        </a:p>
      </dgm:t>
    </dgm:pt>
    <dgm:pt modelId="{01915AC1-8B51-41F2-8B5F-C63764A05CE9}" type="sibTrans" cxnId="{5CF48528-B897-4F2D-85B8-F400E94D5206}">
      <dgm:prSet/>
      <dgm:spPr/>
      <dgm:t>
        <a:bodyPr/>
        <a:lstStyle/>
        <a:p>
          <a:endParaRPr lang="en-US"/>
        </a:p>
      </dgm:t>
    </dgm:pt>
    <dgm:pt modelId="{02F9F00D-4320-4134-8680-70472ADD50D0}">
      <dgm:prSet/>
      <dgm:spPr/>
      <dgm:t>
        <a:bodyPr/>
        <a:lstStyle/>
        <a:p>
          <a:r>
            <a:rPr lang="hu-HU"/>
            <a:t>antropológiailag: Milyen a nemem, életkorom, családunk?</a:t>
          </a:r>
          <a:endParaRPr lang="en-US"/>
        </a:p>
      </dgm:t>
    </dgm:pt>
    <dgm:pt modelId="{10194595-3310-40D7-854E-29C46E554A39}" type="parTrans" cxnId="{DBE1E4AA-949A-49DF-B122-174EF62EB2D4}">
      <dgm:prSet/>
      <dgm:spPr/>
      <dgm:t>
        <a:bodyPr/>
        <a:lstStyle/>
        <a:p>
          <a:endParaRPr lang="en-US"/>
        </a:p>
      </dgm:t>
    </dgm:pt>
    <dgm:pt modelId="{715EE9D3-E6FA-447B-B7BD-6C01E8E59C89}" type="sibTrans" cxnId="{DBE1E4AA-949A-49DF-B122-174EF62EB2D4}">
      <dgm:prSet/>
      <dgm:spPr/>
      <dgm:t>
        <a:bodyPr/>
        <a:lstStyle/>
        <a:p>
          <a:endParaRPr lang="en-US"/>
        </a:p>
      </dgm:t>
    </dgm:pt>
    <dgm:pt modelId="{6014C88C-1B6E-4524-A77B-882CA4D15135}">
      <dgm:prSet/>
      <dgm:spPr/>
      <dgm:t>
        <a:bodyPr/>
        <a:lstStyle/>
        <a:p>
          <a:r>
            <a:rPr lang="hu-HU" dirty="0"/>
            <a:t>pozícionális szerep: társadalmi, iskolai, csoport – hová tartozom?</a:t>
          </a:r>
          <a:endParaRPr lang="en-US" dirty="0"/>
        </a:p>
      </dgm:t>
    </dgm:pt>
    <dgm:pt modelId="{9A7C4EDE-2539-465F-9211-599B54105DF6}" type="parTrans" cxnId="{BD0DF55A-9FD3-40DC-B2CB-8C4E00B4F550}">
      <dgm:prSet/>
      <dgm:spPr/>
      <dgm:t>
        <a:bodyPr/>
        <a:lstStyle/>
        <a:p>
          <a:endParaRPr lang="en-US"/>
        </a:p>
      </dgm:t>
    </dgm:pt>
    <dgm:pt modelId="{369D4041-0E8A-45DF-973F-C0444636E0A4}" type="sibTrans" cxnId="{BD0DF55A-9FD3-40DC-B2CB-8C4E00B4F550}">
      <dgm:prSet/>
      <dgm:spPr/>
      <dgm:t>
        <a:bodyPr/>
        <a:lstStyle/>
        <a:p>
          <a:endParaRPr lang="en-US"/>
        </a:p>
      </dgm:t>
    </dgm:pt>
    <dgm:pt modelId="{8492B6C4-69E9-4304-95FF-DA2179F4967E}">
      <dgm:prSet/>
      <dgm:spPr/>
      <dgm:t>
        <a:bodyPr/>
        <a:lstStyle/>
        <a:p>
          <a:r>
            <a:rPr lang="hu-HU"/>
            <a:t>ideológikus: erkölcsi, vallási, filozófiai eszmerendszerek – Miben hiszek?</a:t>
          </a:r>
          <a:endParaRPr lang="en-US"/>
        </a:p>
      </dgm:t>
    </dgm:pt>
    <dgm:pt modelId="{9B217FEF-6BEF-47D5-9647-75C66D49E1B3}" type="parTrans" cxnId="{A84D7423-809C-471F-8177-44DF9C881583}">
      <dgm:prSet/>
      <dgm:spPr/>
      <dgm:t>
        <a:bodyPr/>
        <a:lstStyle/>
        <a:p>
          <a:endParaRPr lang="en-US"/>
        </a:p>
      </dgm:t>
    </dgm:pt>
    <dgm:pt modelId="{82E2A535-9865-4A05-8C8C-A2F8D75FE9B4}" type="sibTrans" cxnId="{A84D7423-809C-471F-8177-44DF9C881583}">
      <dgm:prSet/>
      <dgm:spPr/>
      <dgm:t>
        <a:bodyPr/>
        <a:lstStyle/>
        <a:p>
          <a:endParaRPr lang="en-US"/>
        </a:p>
      </dgm:t>
    </dgm:pt>
    <dgm:pt modelId="{C934B666-E955-4FBE-AA65-B108AD4F07D3}">
      <dgm:prSet/>
      <dgm:spPr/>
      <dgm:t>
        <a:bodyPr/>
        <a:lstStyle/>
        <a:p>
          <a:r>
            <a:rPr lang="hu-HU"/>
            <a:t>embléma jellegű jelképek: ruházat, jelvények – milyen csoport – etno, rock stb…-  jeleit, stílusát viselem a ruházatomon? </a:t>
          </a:r>
          <a:endParaRPr lang="en-US"/>
        </a:p>
      </dgm:t>
    </dgm:pt>
    <dgm:pt modelId="{CFCE5229-8214-43BF-8330-D43431457C0A}" type="parTrans" cxnId="{C8040A6A-6741-40D7-A52D-1942B6CC12EB}">
      <dgm:prSet/>
      <dgm:spPr/>
      <dgm:t>
        <a:bodyPr/>
        <a:lstStyle/>
        <a:p>
          <a:endParaRPr lang="en-US"/>
        </a:p>
      </dgm:t>
    </dgm:pt>
    <dgm:pt modelId="{00230C04-661E-4B02-966B-AAAAED592240}" type="sibTrans" cxnId="{C8040A6A-6741-40D7-A52D-1942B6CC12EB}">
      <dgm:prSet/>
      <dgm:spPr/>
      <dgm:t>
        <a:bodyPr/>
        <a:lstStyle/>
        <a:p>
          <a:endParaRPr lang="en-US"/>
        </a:p>
      </dgm:t>
    </dgm:pt>
    <dgm:pt modelId="{9B271386-9BBC-49AD-9509-1B8D980328A6}">
      <dgm:prSet/>
      <dgm:spPr/>
      <dgm:t>
        <a:bodyPr/>
        <a:lstStyle/>
        <a:p>
          <a:r>
            <a:rPr lang="hu-HU" dirty="0"/>
            <a:t>közvéleményi minősítők: mások rólunk kialakított nézetei – mit gondolnak rólam mások?</a:t>
          </a:r>
          <a:endParaRPr lang="en-US" dirty="0"/>
        </a:p>
      </dgm:t>
    </dgm:pt>
    <dgm:pt modelId="{A0F4E1DD-9D37-4344-9CE9-D02DCC05EB05}" type="parTrans" cxnId="{07F62EE3-713F-4410-B42F-A4D5429B1DDF}">
      <dgm:prSet/>
      <dgm:spPr/>
      <dgm:t>
        <a:bodyPr/>
        <a:lstStyle/>
        <a:p>
          <a:endParaRPr lang="en-US"/>
        </a:p>
      </dgm:t>
    </dgm:pt>
    <dgm:pt modelId="{DDE6EEB6-756A-4874-9B2C-595BA10B1EB0}" type="sibTrans" cxnId="{07F62EE3-713F-4410-B42F-A4D5429B1DDF}">
      <dgm:prSet/>
      <dgm:spPr/>
      <dgm:t>
        <a:bodyPr/>
        <a:lstStyle/>
        <a:p>
          <a:endParaRPr lang="en-US"/>
        </a:p>
      </dgm:t>
    </dgm:pt>
    <dgm:pt modelId="{C6D62BB8-E3F5-4481-BA77-E3161812BF01}" type="pres">
      <dgm:prSet presAssocID="{B9AA1BB5-CC59-4329-A883-DFEE8DE78389}" presName="Name0" presStyleCnt="0">
        <dgm:presLayoutVars>
          <dgm:dir/>
          <dgm:resizeHandles val="exact"/>
        </dgm:presLayoutVars>
      </dgm:prSet>
      <dgm:spPr/>
    </dgm:pt>
    <dgm:pt modelId="{28F4C084-431B-4101-AA07-41BA49EA1AD4}" type="pres">
      <dgm:prSet presAssocID="{5A268728-190C-45BD-9AAE-763C573DDD47}" presName="node" presStyleLbl="node1" presStyleIdx="0" presStyleCnt="6">
        <dgm:presLayoutVars>
          <dgm:bulletEnabled val="1"/>
        </dgm:presLayoutVars>
      </dgm:prSet>
      <dgm:spPr/>
    </dgm:pt>
    <dgm:pt modelId="{2880B0B8-8210-41BD-803C-6C6FACB40567}" type="pres">
      <dgm:prSet presAssocID="{01915AC1-8B51-41F2-8B5F-C63764A05CE9}" presName="sibTrans" presStyleLbl="sibTrans1D1" presStyleIdx="0" presStyleCnt="5"/>
      <dgm:spPr/>
    </dgm:pt>
    <dgm:pt modelId="{79ECE64F-0AF5-4D6B-B72A-DE88455621CD}" type="pres">
      <dgm:prSet presAssocID="{01915AC1-8B51-41F2-8B5F-C63764A05CE9}" presName="connectorText" presStyleLbl="sibTrans1D1" presStyleIdx="0" presStyleCnt="5"/>
      <dgm:spPr/>
    </dgm:pt>
    <dgm:pt modelId="{F8472E74-2A07-473C-A8D4-1B78CFBA49BF}" type="pres">
      <dgm:prSet presAssocID="{02F9F00D-4320-4134-8680-70472ADD50D0}" presName="node" presStyleLbl="node1" presStyleIdx="1" presStyleCnt="6">
        <dgm:presLayoutVars>
          <dgm:bulletEnabled val="1"/>
        </dgm:presLayoutVars>
      </dgm:prSet>
      <dgm:spPr/>
    </dgm:pt>
    <dgm:pt modelId="{DA9E098C-963D-43F6-86F2-493636F6336B}" type="pres">
      <dgm:prSet presAssocID="{715EE9D3-E6FA-447B-B7BD-6C01E8E59C89}" presName="sibTrans" presStyleLbl="sibTrans1D1" presStyleIdx="1" presStyleCnt="5"/>
      <dgm:spPr/>
    </dgm:pt>
    <dgm:pt modelId="{6961FC66-9896-470A-A8FD-1D9325D0199C}" type="pres">
      <dgm:prSet presAssocID="{715EE9D3-E6FA-447B-B7BD-6C01E8E59C89}" presName="connectorText" presStyleLbl="sibTrans1D1" presStyleIdx="1" presStyleCnt="5"/>
      <dgm:spPr/>
    </dgm:pt>
    <dgm:pt modelId="{F1899B13-9986-4303-84BE-03F18676CBDB}" type="pres">
      <dgm:prSet presAssocID="{6014C88C-1B6E-4524-A77B-882CA4D15135}" presName="node" presStyleLbl="node1" presStyleIdx="2" presStyleCnt="6">
        <dgm:presLayoutVars>
          <dgm:bulletEnabled val="1"/>
        </dgm:presLayoutVars>
      </dgm:prSet>
      <dgm:spPr/>
    </dgm:pt>
    <dgm:pt modelId="{AB54EBCC-9C43-47EF-B9E2-F684257E8FE3}" type="pres">
      <dgm:prSet presAssocID="{369D4041-0E8A-45DF-973F-C0444636E0A4}" presName="sibTrans" presStyleLbl="sibTrans1D1" presStyleIdx="2" presStyleCnt="5"/>
      <dgm:spPr/>
    </dgm:pt>
    <dgm:pt modelId="{6AAFD3CE-4CA5-4029-A2CD-AE96AB307A9E}" type="pres">
      <dgm:prSet presAssocID="{369D4041-0E8A-45DF-973F-C0444636E0A4}" presName="connectorText" presStyleLbl="sibTrans1D1" presStyleIdx="2" presStyleCnt="5"/>
      <dgm:spPr/>
    </dgm:pt>
    <dgm:pt modelId="{C142C725-9E21-4C25-9B92-CB0B642E7615}" type="pres">
      <dgm:prSet presAssocID="{8492B6C4-69E9-4304-95FF-DA2179F4967E}" presName="node" presStyleLbl="node1" presStyleIdx="3" presStyleCnt="6">
        <dgm:presLayoutVars>
          <dgm:bulletEnabled val="1"/>
        </dgm:presLayoutVars>
      </dgm:prSet>
      <dgm:spPr/>
    </dgm:pt>
    <dgm:pt modelId="{955BAFC6-64EE-4FC4-AF8B-BA2CACC36F5C}" type="pres">
      <dgm:prSet presAssocID="{82E2A535-9865-4A05-8C8C-A2F8D75FE9B4}" presName="sibTrans" presStyleLbl="sibTrans1D1" presStyleIdx="3" presStyleCnt="5"/>
      <dgm:spPr/>
    </dgm:pt>
    <dgm:pt modelId="{B15D64F1-C671-491D-9C25-06CE8325C45B}" type="pres">
      <dgm:prSet presAssocID="{82E2A535-9865-4A05-8C8C-A2F8D75FE9B4}" presName="connectorText" presStyleLbl="sibTrans1D1" presStyleIdx="3" presStyleCnt="5"/>
      <dgm:spPr/>
    </dgm:pt>
    <dgm:pt modelId="{D8114F16-1AD2-444A-9543-93B6DAB738B8}" type="pres">
      <dgm:prSet presAssocID="{C934B666-E955-4FBE-AA65-B108AD4F07D3}" presName="node" presStyleLbl="node1" presStyleIdx="4" presStyleCnt="6">
        <dgm:presLayoutVars>
          <dgm:bulletEnabled val="1"/>
        </dgm:presLayoutVars>
      </dgm:prSet>
      <dgm:spPr/>
    </dgm:pt>
    <dgm:pt modelId="{493714FE-3512-47EC-AE56-4B11E907AFE1}" type="pres">
      <dgm:prSet presAssocID="{00230C04-661E-4B02-966B-AAAAED592240}" presName="sibTrans" presStyleLbl="sibTrans1D1" presStyleIdx="4" presStyleCnt="5"/>
      <dgm:spPr/>
    </dgm:pt>
    <dgm:pt modelId="{24F8706A-FD4A-426D-ABE1-C96D729B6352}" type="pres">
      <dgm:prSet presAssocID="{00230C04-661E-4B02-966B-AAAAED592240}" presName="connectorText" presStyleLbl="sibTrans1D1" presStyleIdx="4" presStyleCnt="5"/>
      <dgm:spPr/>
    </dgm:pt>
    <dgm:pt modelId="{7E678083-6775-4F22-B180-0D8DAA589066}" type="pres">
      <dgm:prSet presAssocID="{9B271386-9BBC-49AD-9509-1B8D980328A6}" presName="node" presStyleLbl="node1" presStyleIdx="5" presStyleCnt="6">
        <dgm:presLayoutVars>
          <dgm:bulletEnabled val="1"/>
        </dgm:presLayoutVars>
      </dgm:prSet>
      <dgm:spPr/>
    </dgm:pt>
  </dgm:ptLst>
  <dgm:cxnLst>
    <dgm:cxn modelId="{8BA7E003-7D98-42CD-8AA7-D322026449BB}" type="presOf" srcId="{B9AA1BB5-CC59-4329-A883-DFEE8DE78389}" destId="{C6D62BB8-E3F5-4481-BA77-E3161812BF01}" srcOrd="0" destOrd="0" presId="urn:microsoft.com/office/officeart/2016/7/layout/RepeatingBendingProcessNew"/>
    <dgm:cxn modelId="{A84D7423-809C-471F-8177-44DF9C881583}" srcId="{B9AA1BB5-CC59-4329-A883-DFEE8DE78389}" destId="{8492B6C4-69E9-4304-95FF-DA2179F4967E}" srcOrd="3" destOrd="0" parTransId="{9B217FEF-6BEF-47D5-9647-75C66D49E1B3}" sibTransId="{82E2A535-9865-4A05-8C8C-A2F8D75FE9B4}"/>
    <dgm:cxn modelId="{5CF48528-B897-4F2D-85B8-F400E94D5206}" srcId="{B9AA1BB5-CC59-4329-A883-DFEE8DE78389}" destId="{5A268728-190C-45BD-9AAE-763C573DDD47}" srcOrd="0" destOrd="0" parTransId="{59F534AE-C9E3-4A5E-80F5-4133CB1B9B7A}" sibTransId="{01915AC1-8B51-41F2-8B5F-C63764A05CE9}"/>
    <dgm:cxn modelId="{B311F42E-540C-4FCF-8C10-D33961AE0446}" type="presOf" srcId="{9B271386-9BBC-49AD-9509-1B8D980328A6}" destId="{7E678083-6775-4F22-B180-0D8DAA589066}" srcOrd="0" destOrd="0" presId="urn:microsoft.com/office/officeart/2016/7/layout/RepeatingBendingProcessNew"/>
    <dgm:cxn modelId="{CA751338-7E0A-4012-8F54-00E40464923B}" type="presOf" srcId="{00230C04-661E-4B02-966B-AAAAED592240}" destId="{493714FE-3512-47EC-AE56-4B11E907AFE1}" srcOrd="0" destOrd="0" presId="urn:microsoft.com/office/officeart/2016/7/layout/RepeatingBendingProcessNew"/>
    <dgm:cxn modelId="{3E454745-A555-4138-AFB4-127B6408F24A}" type="presOf" srcId="{715EE9D3-E6FA-447B-B7BD-6C01E8E59C89}" destId="{6961FC66-9896-470A-A8FD-1D9325D0199C}" srcOrd="1" destOrd="0" presId="urn:microsoft.com/office/officeart/2016/7/layout/RepeatingBendingProcessNew"/>
    <dgm:cxn modelId="{306BD369-2A12-4BEA-BCA8-1D38F09DFF0D}" type="presOf" srcId="{369D4041-0E8A-45DF-973F-C0444636E0A4}" destId="{AB54EBCC-9C43-47EF-B9E2-F684257E8FE3}" srcOrd="0" destOrd="0" presId="urn:microsoft.com/office/officeart/2016/7/layout/RepeatingBendingProcessNew"/>
    <dgm:cxn modelId="{C8040A6A-6741-40D7-A52D-1942B6CC12EB}" srcId="{B9AA1BB5-CC59-4329-A883-DFEE8DE78389}" destId="{C934B666-E955-4FBE-AA65-B108AD4F07D3}" srcOrd="4" destOrd="0" parTransId="{CFCE5229-8214-43BF-8330-D43431457C0A}" sibTransId="{00230C04-661E-4B02-966B-AAAAED592240}"/>
    <dgm:cxn modelId="{005CF44B-AC48-419C-B4E3-A90B26A835F4}" type="presOf" srcId="{01915AC1-8B51-41F2-8B5F-C63764A05CE9}" destId="{2880B0B8-8210-41BD-803C-6C6FACB40567}" srcOrd="0" destOrd="0" presId="urn:microsoft.com/office/officeart/2016/7/layout/RepeatingBendingProcessNew"/>
    <dgm:cxn modelId="{B96A7B58-212D-4763-A3D0-257DF6555559}" type="presOf" srcId="{82E2A535-9865-4A05-8C8C-A2F8D75FE9B4}" destId="{955BAFC6-64EE-4FC4-AF8B-BA2CACC36F5C}" srcOrd="0" destOrd="0" presId="urn:microsoft.com/office/officeart/2016/7/layout/RepeatingBendingProcessNew"/>
    <dgm:cxn modelId="{CFE30F79-BFF4-4256-8B5C-774E03A68E38}" type="presOf" srcId="{01915AC1-8B51-41F2-8B5F-C63764A05CE9}" destId="{79ECE64F-0AF5-4D6B-B72A-DE88455621CD}" srcOrd="1" destOrd="0" presId="urn:microsoft.com/office/officeart/2016/7/layout/RepeatingBendingProcessNew"/>
    <dgm:cxn modelId="{BD0DF55A-9FD3-40DC-B2CB-8C4E00B4F550}" srcId="{B9AA1BB5-CC59-4329-A883-DFEE8DE78389}" destId="{6014C88C-1B6E-4524-A77B-882CA4D15135}" srcOrd="2" destOrd="0" parTransId="{9A7C4EDE-2539-465F-9211-599B54105DF6}" sibTransId="{369D4041-0E8A-45DF-973F-C0444636E0A4}"/>
    <dgm:cxn modelId="{56D9407C-3373-4542-9D9D-2F6966568BFF}" type="presOf" srcId="{00230C04-661E-4B02-966B-AAAAED592240}" destId="{24F8706A-FD4A-426D-ABE1-C96D729B6352}" srcOrd="1" destOrd="0" presId="urn:microsoft.com/office/officeart/2016/7/layout/RepeatingBendingProcessNew"/>
    <dgm:cxn modelId="{2D485892-6F10-41B3-8B52-3D8A452D4743}" type="presOf" srcId="{715EE9D3-E6FA-447B-B7BD-6C01E8E59C89}" destId="{DA9E098C-963D-43F6-86F2-493636F6336B}" srcOrd="0" destOrd="0" presId="urn:microsoft.com/office/officeart/2016/7/layout/RepeatingBendingProcessNew"/>
    <dgm:cxn modelId="{D497889C-435A-418C-BDB5-03D290ABB599}" type="presOf" srcId="{369D4041-0E8A-45DF-973F-C0444636E0A4}" destId="{6AAFD3CE-4CA5-4029-A2CD-AE96AB307A9E}" srcOrd="1" destOrd="0" presId="urn:microsoft.com/office/officeart/2016/7/layout/RepeatingBendingProcessNew"/>
    <dgm:cxn modelId="{DBE1E4AA-949A-49DF-B122-174EF62EB2D4}" srcId="{B9AA1BB5-CC59-4329-A883-DFEE8DE78389}" destId="{02F9F00D-4320-4134-8680-70472ADD50D0}" srcOrd="1" destOrd="0" parTransId="{10194595-3310-40D7-854E-29C46E554A39}" sibTransId="{715EE9D3-E6FA-447B-B7BD-6C01E8E59C89}"/>
    <dgm:cxn modelId="{E50C5CAC-4B7D-4728-B720-15940B1BDABB}" type="presOf" srcId="{02F9F00D-4320-4134-8680-70472ADD50D0}" destId="{F8472E74-2A07-473C-A8D4-1B78CFBA49BF}" srcOrd="0" destOrd="0" presId="urn:microsoft.com/office/officeart/2016/7/layout/RepeatingBendingProcessNew"/>
    <dgm:cxn modelId="{CD3334B4-08E6-49BB-B5B4-6F65F3393D45}" type="presOf" srcId="{6014C88C-1B6E-4524-A77B-882CA4D15135}" destId="{F1899B13-9986-4303-84BE-03F18676CBDB}" srcOrd="0" destOrd="0" presId="urn:microsoft.com/office/officeart/2016/7/layout/RepeatingBendingProcessNew"/>
    <dgm:cxn modelId="{FC4B70B7-7B42-47FF-A213-9244D9D8D4AA}" type="presOf" srcId="{C934B666-E955-4FBE-AA65-B108AD4F07D3}" destId="{D8114F16-1AD2-444A-9543-93B6DAB738B8}" srcOrd="0" destOrd="0" presId="urn:microsoft.com/office/officeart/2016/7/layout/RepeatingBendingProcessNew"/>
    <dgm:cxn modelId="{D27B2BD9-898E-46BB-ADAC-9F474F28F708}" type="presOf" srcId="{8492B6C4-69E9-4304-95FF-DA2179F4967E}" destId="{C142C725-9E21-4C25-9B92-CB0B642E7615}" srcOrd="0" destOrd="0" presId="urn:microsoft.com/office/officeart/2016/7/layout/RepeatingBendingProcessNew"/>
    <dgm:cxn modelId="{0FC626DB-C5FE-475F-97D1-D39EB140C9AC}" type="presOf" srcId="{5A268728-190C-45BD-9AAE-763C573DDD47}" destId="{28F4C084-431B-4101-AA07-41BA49EA1AD4}" srcOrd="0" destOrd="0" presId="urn:microsoft.com/office/officeart/2016/7/layout/RepeatingBendingProcessNew"/>
    <dgm:cxn modelId="{07F62EE3-713F-4410-B42F-A4D5429B1DDF}" srcId="{B9AA1BB5-CC59-4329-A883-DFEE8DE78389}" destId="{9B271386-9BBC-49AD-9509-1B8D980328A6}" srcOrd="5" destOrd="0" parTransId="{A0F4E1DD-9D37-4344-9CE9-D02DCC05EB05}" sibTransId="{DDE6EEB6-756A-4874-9B2C-595BA10B1EB0}"/>
    <dgm:cxn modelId="{6BB1EFE3-ED8A-406E-9763-1958848E9537}" type="presOf" srcId="{82E2A535-9865-4A05-8C8C-A2F8D75FE9B4}" destId="{B15D64F1-C671-491D-9C25-06CE8325C45B}" srcOrd="1" destOrd="0" presId="urn:microsoft.com/office/officeart/2016/7/layout/RepeatingBendingProcessNew"/>
    <dgm:cxn modelId="{814C0ADB-0309-4C3D-82C2-F6F106F797FB}" type="presParOf" srcId="{C6D62BB8-E3F5-4481-BA77-E3161812BF01}" destId="{28F4C084-431B-4101-AA07-41BA49EA1AD4}" srcOrd="0" destOrd="0" presId="urn:microsoft.com/office/officeart/2016/7/layout/RepeatingBendingProcessNew"/>
    <dgm:cxn modelId="{FAC7BDEC-A931-4DEA-82AD-9BB85805869A}" type="presParOf" srcId="{C6D62BB8-E3F5-4481-BA77-E3161812BF01}" destId="{2880B0B8-8210-41BD-803C-6C6FACB40567}" srcOrd="1" destOrd="0" presId="urn:microsoft.com/office/officeart/2016/7/layout/RepeatingBendingProcessNew"/>
    <dgm:cxn modelId="{ED2F942F-075E-4C45-9BBD-6383F27344B0}" type="presParOf" srcId="{2880B0B8-8210-41BD-803C-6C6FACB40567}" destId="{79ECE64F-0AF5-4D6B-B72A-DE88455621CD}" srcOrd="0" destOrd="0" presId="urn:microsoft.com/office/officeart/2016/7/layout/RepeatingBendingProcessNew"/>
    <dgm:cxn modelId="{6D96B887-52E3-46E7-8FEC-7565D6B0AF49}" type="presParOf" srcId="{C6D62BB8-E3F5-4481-BA77-E3161812BF01}" destId="{F8472E74-2A07-473C-A8D4-1B78CFBA49BF}" srcOrd="2" destOrd="0" presId="urn:microsoft.com/office/officeart/2016/7/layout/RepeatingBendingProcessNew"/>
    <dgm:cxn modelId="{7A61F34A-02A1-4DA6-B8EC-724E428203A0}" type="presParOf" srcId="{C6D62BB8-E3F5-4481-BA77-E3161812BF01}" destId="{DA9E098C-963D-43F6-86F2-493636F6336B}" srcOrd="3" destOrd="0" presId="urn:microsoft.com/office/officeart/2016/7/layout/RepeatingBendingProcessNew"/>
    <dgm:cxn modelId="{BDD295BF-6A86-47D4-BA6F-66E09575C7C0}" type="presParOf" srcId="{DA9E098C-963D-43F6-86F2-493636F6336B}" destId="{6961FC66-9896-470A-A8FD-1D9325D0199C}" srcOrd="0" destOrd="0" presId="urn:microsoft.com/office/officeart/2016/7/layout/RepeatingBendingProcessNew"/>
    <dgm:cxn modelId="{43770210-3D02-4F3B-A0A5-11EF76234ACE}" type="presParOf" srcId="{C6D62BB8-E3F5-4481-BA77-E3161812BF01}" destId="{F1899B13-9986-4303-84BE-03F18676CBDB}" srcOrd="4" destOrd="0" presId="urn:microsoft.com/office/officeart/2016/7/layout/RepeatingBendingProcessNew"/>
    <dgm:cxn modelId="{0CC6FBF7-AEDD-4E08-9FAB-34FFD57590EB}" type="presParOf" srcId="{C6D62BB8-E3F5-4481-BA77-E3161812BF01}" destId="{AB54EBCC-9C43-47EF-B9E2-F684257E8FE3}" srcOrd="5" destOrd="0" presId="urn:microsoft.com/office/officeart/2016/7/layout/RepeatingBendingProcessNew"/>
    <dgm:cxn modelId="{9A10F8DB-C103-4D53-8A9C-5A6473453769}" type="presParOf" srcId="{AB54EBCC-9C43-47EF-B9E2-F684257E8FE3}" destId="{6AAFD3CE-4CA5-4029-A2CD-AE96AB307A9E}" srcOrd="0" destOrd="0" presId="urn:microsoft.com/office/officeart/2016/7/layout/RepeatingBendingProcessNew"/>
    <dgm:cxn modelId="{7F4B8B16-C428-484B-A37C-EF21B2E21F7E}" type="presParOf" srcId="{C6D62BB8-E3F5-4481-BA77-E3161812BF01}" destId="{C142C725-9E21-4C25-9B92-CB0B642E7615}" srcOrd="6" destOrd="0" presId="urn:microsoft.com/office/officeart/2016/7/layout/RepeatingBendingProcessNew"/>
    <dgm:cxn modelId="{D2551478-03E6-47CE-91FF-5B5D736165D0}" type="presParOf" srcId="{C6D62BB8-E3F5-4481-BA77-E3161812BF01}" destId="{955BAFC6-64EE-4FC4-AF8B-BA2CACC36F5C}" srcOrd="7" destOrd="0" presId="urn:microsoft.com/office/officeart/2016/7/layout/RepeatingBendingProcessNew"/>
    <dgm:cxn modelId="{DF27E366-0AEA-4240-820C-4E2FAFFCD884}" type="presParOf" srcId="{955BAFC6-64EE-4FC4-AF8B-BA2CACC36F5C}" destId="{B15D64F1-C671-491D-9C25-06CE8325C45B}" srcOrd="0" destOrd="0" presId="urn:microsoft.com/office/officeart/2016/7/layout/RepeatingBendingProcessNew"/>
    <dgm:cxn modelId="{F0A1EE43-1C2F-489D-BBBB-0197C541D1A8}" type="presParOf" srcId="{C6D62BB8-E3F5-4481-BA77-E3161812BF01}" destId="{D8114F16-1AD2-444A-9543-93B6DAB738B8}" srcOrd="8" destOrd="0" presId="urn:microsoft.com/office/officeart/2016/7/layout/RepeatingBendingProcessNew"/>
    <dgm:cxn modelId="{EDC03F5D-114D-434A-BECC-A80B80133F8B}" type="presParOf" srcId="{C6D62BB8-E3F5-4481-BA77-E3161812BF01}" destId="{493714FE-3512-47EC-AE56-4B11E907AFE1}" srcOrd="9" destOrd="0" presId="urn:microsoft.com/office/officeart/2016/7/layout/RepeatingBendingProcessNew"/>
    <dgm:cxn modelId="{9A81D8B8-76CC-4699-9A46-134F6300B65B}" type="presParOf" srcId="{493714FE-3512-47EC-AE56-4B11E907AFE1}" destId="{24F8706A-FD4A-426D-ABE1-C96D729B6352}" srcOrd="0" destOrd="0" presId="urn:microsoft.com/office/officeart/2016/7/layout/RepeatingBendingProcessNew"/>
    <dgm:cxn modelId="{99561A9F-8BBE-4E8B-A353-3EDB55B73906}" type="presParOf" srcId="{C6D62BB8-E3F5-4481-BA77-E3161812BF01}" destId="{7E678083-6775-4F22-B180-0D8DAA589066}"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1E0356-5E97-4F7A-9B97-71D22C2E3615}"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2E1A0455-56CF-4611-A110-4F01902111D4}">
      <dgm:prSet/>
      <dgm:spPr/>
      <dgm:t>
        <a:bodyPr/>
        <a:lstStyle/>
        <a:p>
          <a:r>
            <a:rPr lang="hu-HU"/>
            <a:t>„Már nem vagyok gyerek!!”</a:t>
          </a:r>
          <a:endParaRPr lang="en-US"/>
        </a:p>
      </dgm:t>
    </dgm:pt>
    <dgm:pt modelId="{6C41003B-1D51-40DA-8B01-A248EEC219D2}" type="parTrans" cxnId="{B31A92C9-AC4C-4B69-8A84-C7341B46A465}">
      <dgm:prSet/>
      <dgm:spPr/>
      <dgm:t>
        <a:bodyPr/>
        <a:lstStyle/>
        <a:p>
          <a:endParaRPr lang="en-US"/>
        </a:p>
      </dgm:t>
    </dgm:pt>
    <dgm:pt modelId="{AC6DC91B-05EA-4468-AAA3-9C583931D3B3}" type="sibTrans" cxnId="{B31A92C9-AC4C-4B69-8A84-C7341B46A465}">
      <dgm:prSet/>
      <dgm:spPr/>
      <dgm:t>
        <a:bodyPr/>
        <a:lstStyle/>
        <a:p>
          <a:endParaRPr lang="en-US"/>
        </a:p>
      </dgm:t>
    </dgm:pt>
    <dgm:pt modelId="{B9983981-D0B9-46ED-A76E-6641C86E13F9}">
      <dgm:prSet/>
      <dgm:spPr/>
      <dgm:t>
        <a:bodyPr/>
        <a:lstStyle/>
        <a:p>
          <a:r>
            <a:rPr lang="hu-HU" dirty="0"/>
            <a:t>DE ”Még nem vagyok felnőtt”</a:t>
          </a:r>
          <a:endParaRPr lang="en-US" dirty="0"/>
        </a:p>
      </dgm:t>
    </dgm:pt>
    <dgm:pt modelId="{F920E940-AC04-4066-94D0-AF708B29279F}" type="parTrans" cxnId="{9FADFA09-7C38-4F2D-942C-17AD59714BF4}">
      <dgm:prSet/>
      <dgm:spPr/>
      <dgm:t>
        <a:bodyPr/>
        <a:lstStyle/>
        <a:p>
          <a:endParaRPr lang="en-US"/>
        </a:p>
      </dgm:t>
    </dgm:pt>
    <dgm:pt modelId="{6E3F9A0F-A0F2-4FDD-AFF9-91131DE7E5BB}" type="sibTrans" cxnId="{9FADFA09-7C38-4F2D-942C-17AD59714BF4}">
      <dgm:prSet/>
      <dgm:spPr/>
      <dgm:t>
        <a:bodyPr/>
        <a:lstStyle/>
        <a:p>
          <a:endParaRPr lang="en-US"/>
        </a:p>
      </dgm:t>
    </dgm:pt>
    <dgm:pt modelId="{3F3ABEE2-6AAF-44C5-876B-7BD3AE87EC1A}">
      <dgm:prSet/>
      <dgm:spPr/>
      <dgm:t>
        <a:bodyPr/>
        <a:lstStyle/>
        <a:p>
          <a:r>
            <a:rPr lang="hu-HU"/>
            <a:t>”Ki vagyok én?”, </a:t>
          </a:r>
          <a:endParaRPr lang="en-US"/>
        </a:p>
      </dgm:t>
    </dgm:pt>
    <dgm:pt modelId="{6A2D86CD-2512-44A2-8034-F1182C030D32}" type="parTrans" cxnId="{EEAF7F5C-9CA9-4972-9303-4523682EE980}">
      <dgm:prSet/>
      <dgm:spPr/>
      <dgm:t>
        <a:bodyPr/>
        <a:lstStyle/>
        <a:p>
          <a:endParaRPr lang="en-US"/>
        </a:p>
      </dgm:t>
    </dgm:pt>
    <dgm:pt modelId="{03375FD0-5C72-410A-9D3F-2641E3837672}" type="sibTrans" cxnId="{EEAF7F5C-9CA9-4972-9303-4523682EE980}">
      <dgm:prSet/>
      <dgm:spPr/>
      <dgm:t>
        <a:bodyPr/>
        <a:lstStyle/>
        <a:p>
          <a:endParaRPr lang="en-US"/>
        </a:p>
      </dgm:t>
    </dgm:pt>
    <dgm:pt modelId="{A84D90DE-252A-4E38-BEA4-183B6CA1478B}">
      <dgm:prSet/>
      <dgm:spPr/>
      <dgm:t>
        <a:bodyPr/>
        <a:lstStyle/>
        <a:p>
          <a:r>
            <a:rPr lang="hu-HU"/>
            <a:t>„Hol a helyem a világban?”</a:t>
          </a:r>
          <a:endParaRPr lang="en-US"/>
        </a:p>
      </dgm:t>
    </dgm:pt>
    <dgm:pt modelId="{E32F67AE-4903-4C62-BEDE-B8E1381D4C51}" type="parTrans" cxnId="{46E0A991-920B-474C-987B-BAB982672529}">
      <dgm:prSet/>
      <dgm:spPr/>
      <dgm:t>
        <a:bodyPr/>
        <a:lstStyle/>
        <a:p>
          <a:endParaRPr lang="en-US"/>
        </a:p>
      </dgm:t>
    </dgm:pt>
    <dgm:pt modelId="{FBE3E364-9B98-4EAA-B56E-5239635391C5}" type="sibTrans" cxnId="{46E0A991-920B-474C-987B-BAB982672529}">
      <dgm:prSet/>
      <dgm:spPr/>
      <dgm:t>
        <a:bodyPr/>
        <a:lstStyle/>
        <a:p>
          <a:endParaRPr lang="en-US"/>
        </a:p>
      </dgm:t>
    </dgm:pt>
    <dgm:pt modelId="{442E0464-EB5C-463C-9977-82535D46F1C9}">
      <dgm:prSet/>
      <dgm:spPr/>
      <dgm:t>
        <a:bodyPr/>
        <a:lstStyle/>
        <a:p>
          <a:r>
            <a:rPr lang="hu-HU"/>
            <a:t>„Ki vagy te?”, </a:t>
          </a:r>
          <a:endParaRPr lang="en-US"/>
        </a:p>
      </dgm:t>
    </dgm:pt>
    <dgm:pt modelId="{A1978079-3D48-49D2-AEE4-9F6FCA5F25BB}" type="parTrans" cxnId="{6DD552C3-C778-4738-8969-35EE1567989A}">
      <dgm:prSet/>
      <dgm:spPr/>
      <dgm:t>
        <a:bodyPr/>
        <a:lstStyle/>
        <a:p>
          <a:endParaRPr lang="en-US"/>
        </a:p>
      </dgm:t>
    </dgm:pt>
    <dgm:pt modelId="{C7905D7B-9E59-4D2A-BB8D-BDC02355E681}" type="sibTrans" cxnId="{6DD552C3-C778-4738-8969-35EE1567989A}">
      <dgm:prSet/>
      <dgm:spPr/>
      <dgm:t>
        <a:bodyPr/>
        <a:lstStyle/>
        <a:p>
          <a:endParaRPr lang="en-US"/>
        </a:p>
      </dgm:t>
    </dgm:pt>
    <dgm:pt modelId="{9982FF6A-B982-4410-BAA5-9BEFEFD79FF6}">
      <dgm:prSet/>
      <dgm:spPr/>
      <dgm:t>
        <a:bodyPr/>
        <a:lstStyle/>
        <a:p>
          <a:r>
            <a:rPr lang="en-US"/>
            <a:t>“</a:t>
          </a:r>
          <a:r>
            <a:rPr lang="hu-HU"/>
            <a:t>Milyen vagy?”</a:t>
          </a:r>
          <a:endParaRPr lang="en-US"/>
        </a:p>
      </dgm:t>
    </dgm:pt>
    <dgm:pt modelId="{C8F9B92D-9C9A-4D0A-8BD0-CFE4799C92AC}" type="parTrans" cxnId="{AE338D34-E7C8-46D3-8957-DAF999C8EE06}">
      <dgm:prSet/>
      <dgm:spPr/>
      <dgm:t>
        <a:bodyPr/>
        <a:lstStyle/>
        <a:p>
          <a:endParaRPr lang="en-US"/>
        </a:p>
      </dgm:t>
    </dgm:pt>
    <dgm:pt modelId="{4BA94FB1-8AF2-43F4-BC54-A6CB3C183B4E}" type="sibTrans" cxnId="{AE338D34-E7C8-46D3-8957-DAF999C8EE06}">
      <dgm:prSet/>
      <dgm:spPr/>
      <dgm:t>
        <a:bodyPr/>
        <a:lstStyle/>
        <a:p>
          <a:endParaRPr lang="en-US"/>
        </a:p>
      </dgm:t>
    </dgm:pt>
    <dgm:pt modelId="{6CEE1FC2-AAA7-4E59-881E-88196E996BC6}" type="pres">
      <dgm:prSet presAssocID="{941E0356-5E97-4F7A-9B97-71D22C2E3615}" presName="Name0" presStyleCnt="0">
        <dgm:presLayoutVars>
          <dgm:dir/>
          <dgm:resizeHandles val="exact"/>
        </dgm:presLayoutVars>
      </dgm:prSet>
      <dgm:spPr/>
    </dgm:pt>
    <dgm:pt modelId="{0FD1ACB5-0F8C-4A87-948A-825798004E37}" type="pres">
      <dgm:prSet presAssocID="{2E1A0455-56CF-4611-A110-4F01902111D4}" presName="node" presStyleLbl="node1" presStyleIdx="0" presStyleCnt="6">
        <dgm:presLayoutVars>
          <dgm:bulletEnabled val="1"/>
        </dgm:presLayoutVars>
      </dgm:prSet>
      <dgm:spPr/>
    </dgm:pt>
    <dgm:pt modelId="{8BDEC04D-A767-44C0-B7FB-38F6A0BD5239}" type="pres">
      <dgm:prSet presAssocID="{AC6DC91B-05EA-4468-AAA3-9C583931D3B3}" presName="sibTrans" presStyleLbl="sibTrans1D1" presStyleIdx="0" presStyleCnt="5"/>
      <dgm:spPr/>
    </dgm:pt>
    <dgm:pt modelId="{DFA4E50A-E1C6-405F-AFBC-AFCA36AFB05B}" type="pres">
      <dgm:prSet presAssocID="{AC6DC91B-05EA-4468-AAA3-9C583931D3B3}" presName="connectorText" presStyleLbl="sibTrans1D1" presStyleIdx="0" presStyleCnt="5"/>
      <dgm:spPr/>
    </dgm:pt>
    <dgm:pt modelId="{5C2AAE4E-CF53-4AD9-B075-F97D2484ABED}" type="pres">
      <dgm:prSet presAssocID="{B9983981-D0B9-46ED-A76E-6641C86E13F9}" presName="node" presStyleLbl="node1" presStyleIdx="1" presStyleCnt="6">
        <dgm:presLayoutVars>
          <dgm:bulletEnabled val="1"/>
        </dgm:presLayoutVars>
      </dgm:prSet>
      <dgm:spPr/>
    </dgm:pt>
    <dgm:pt modelId="{E8508811-B5E2-460D-855A-CA2DDEA5057C}" type="pres">
      <dgm:prSet presAssocID="{6E3F9A0F-A0F2-4FDD-AFF9-91131DE7E5BB}" presName="sibTrans" presStyleLbl="sibTrans1D1" presStyleIdx="1" presStyleCnt="5"/>
      <dgm:spPr/>
    </dgm:pt>
    <dgm:pt modelId="{31D8581E-CE13-4EAA-BB1B-281A71496C0D}" type="pres">
      <dgm:prSet presAssocID="{6E3F9A0F-A0F2-4FDD-AFF9-91131DE7E5BB}" presName="connectorText" presStyleLbl="sibTrans1D1" presStyleIdx="1" presStyleCnt="5"/>
      <dgm:spPr/>
    </dgm:pt>
    <dgm:pt modelId="{723C150E-F351-4D74-844F-79ED4F67D89C}" type="pres">
      <dgm:prSet presAssocID="{3F3ABEE2-6AAF-44C5-876B-7BD3AE87EC1A}" presName="node" presStyleLbl="node1" presStyleIdx="2" presStyleCnt="6">
        <dgm:presLayoutVars>
          <dgm:bulletEnabled val="1"/>
        </dgm:presLayoutVars>
      </dgm:prSet>
      <dgm:spPr/>
    </dgm:pt>
    <dgm:pt modelId="{5620BA12-85A7-483F-88EA-5C849FC560F1}" type="pres">
      <dgm:prSet presAssocID="{03375FD0-5C72-410A-9D3F-2641E3837672}" presName="sibTrans" presStyleLbl="sibTrans1D1" presStyleIdx="2" presStyleCnt="5"/>
      <dgm:spPr/>
    </dgm:pt>
    <dgm:pt modelId="{A07F51D0-60F9-4D30-8D6D-4043A44CD683}" type="pres">
      <dgm:prSet presAssocID="{03375FD0-5C72-410A-9D3F-2641E3837672}" presName="connectorText" presStyleLbl="sibTrans1D1" presStyleIdx="2" presStyleCnt="5"/>
      <dgm:spPr/>
    </dgm:pt>
    <dgm:pt modelId="{A8C91634-A008-4C9D-9F7D-A1DC2BCCC736}" type="pres">
      <dgm:prSet presAssocID="{A84D90DE-252A-4E38-BEA4-183B6CA1478B}" presName="node" presStyleLbl="node1" presStyleIdx="3" presStyleCnt="6">
        <dgm:presLayoutVars>
          <dgm:bulletEnabled val="1"/>
        </dgm:presLayoutVars>
      </dgm:prSet>
      <dgm:spPr/>
    </dgm:pt>
    <dgm:pt modelId="{C567B38E-1DEF-4D60-B1E2-76D15EA7A3BA}" type="pres">
      <dgm:prSet presAssocID="{FBE3E364-9B98-4EAA-B56E-5239635391C5}" presName="sibTrans" presStyleLbl="sibTrans1D1" presStyleIdx="3" presStyleCnt="5"/>
      <dgm:spPr/>
    </dgm:pt>
    <dgm:pt modelId="{9EF771F9-689F-4811-8477-96E8303AE34F}" type="pres">
      <dgm:prSet presAssocID="{FBE3E364-9B98-4EAA-B56E-5239635391C5}" presName="connectorText" presStyleLbl="sibTrans1D1" presStyleIdx="3" presStyleCnt="5"/>
      <dgm:spPr/>
    </dgm:pt>
    <dgm:pt modelId="{A217D0E2-425D-4B56-998F-179E6FEE350F}" type="pres">
      <dgm:prSet presAssocID="{442E0464-EB5C-463C-9977-82535D46F1C9}" presName="node" presStyleLbl="node1" presStyleIdx="4" presStyleCnt="6">
        <dgm:presLayoutVars>
          <dgm:bulletEnabled val="1"/>
        </dgm:presLayoutVars>
      </dgm:prSet>
      <dgm:spPr/>
    </dgm:pt>
    <dgm:pt modelId="{28CC7369-69F4-4AF3-A121-BE83B2DEC87D}" type="pres">
      <dgm:prSet presAssocID="{C7905D7B-9E59-4D2A-BB8D-BDC02355E681}" presName="sibTrans" presStyleLbl="sibTrans1D1" presStyleIdx="4" presStyleCnt="5"/>
      <dgm:spPr/>
    </dgm:pt>
    <dgm:pt modelId="{4C8E93A2-0824-4FA1-9F27-1BE2CDF6D45D}" type="pres">
      <dgm:prSet presAssocID="{C7905D7B-9E59-4D2A-BB8D-BDC02355E681}" presName="connectorText" presStyleLbl="sibTrans1D1" presStyleIdx="4" presStyleCnt="5"/>
      <dgm:spPr/>
    </dgm:pt>
    <dgm:pt modelId="{ED3A1AB3-17A8-443A-A7DA-6C042B2D3B87}" type="pres">
      <dgm:prSet presAssocID="{9982FF6A-B982-4410-BAA5-9BEFEFD79FF6}" presName="node" presStyleLbl="node1" presStyleIdx="5" presStyleCnt="6">
        <dgm:presLayoutVars>
          <dgm:bulletEnabled val="1"/>
        </dgm:presLayoutVars>
      </dgm:prSet>
      <dgm:spPr/>
    </dgm:pt>
  </dgm:ptLst>
  <dgm:cxnLst>
    <dgm:cxn modelId="{9FADFA09-7C38-4F2D-942C-17AD59714BF4}" srcId="{941E0356-5E97-4F7A-9B97-71D22C2E3615}" destId="{B9983981-D0B9-46ED-A76E-6641C86E13F9}" srcOrd="1" destOrd="0" parTransId="{F920E940-AC04-4066-94D0-AF708B29279F}" sibTransId="{6E3F9A0F-A0F2-4FDD-AFF9-91131DE7E5BB}"/>
    <dgm:cxn modelId="{6D05D01B-6996-4CB5-ABD3-B673BC1AE941}" type="presOf" srcId="{FBE3E364-9B98-4EAA-B56E-5239635391C5}" destId="{C567B38E-1DEF-4D60-B1E2-76D15EA7A3BA}" srcOrd="0" destOrd="0" presId="urn:microsoft.com/office/officeart/2016/7/layout/RepeatingBendingProcessNew"/>
    <dgm:cxn modelId="{57F78D1F-A0A4-47AC-BEA0-FB912C07FE89}" type="presOf" srcId="{C7905D7B-9E59-4D2A-BB8D-BDC02355E681}" destId="{28CC7369-69F4-4AF3-A121-BE83B2DEC87D}" srcOrd="0" destOrd="0" presId="urn:microsoft.com/office/officeart/2016/7/layout/RepeatingBendingProcessNew"/>
    <dgm:cxn modelId="{AE338D34-E7C8-46D3-8957-DAF999C8EE06}" srcId="{941E0356-5E97-4F7A-9B97-71D22C2E3615}" destId="{9982FF6A-B982-4410-BAA5-9BEFEFD79FF6}" srcOrd="5" destOrd="0" parTransId="{C8F9B92D-9C9A-4D0A-8BD0-CFE4799C92AC}" sibTransId="{4BA94FB1-8AF2-43F4-BC54-A6CB3C183B4E}"/>
    <dgm:cxn modelId="{3A04623F-4784-4F6D-990C-3D5CF2E6B52B}" type="presOf" srcId="{A84D90DE-252A-4E38-BEA4-183B6CA1478B}" destId="{A8C91634-A008-4C9D-9F7D-A1DC2BCCC736}" srcOrd="0" destOrd="0" presId="urn:microsoft.com/office/officeart/2016/7/layout/RepeatingBendingProcessNew"/>
    <dgm:cxn modelId="{EEAF7F5C-9CA9-4972-9303-4523682EE980}" srcId="{941E0356-5E97-4F7A-9B97-71D22C2E3615}" destId="{3F3ABEE2-6AAF-44C5-876B-7BD3AE87EC1A}" srcOrd="2" destOrd="0" parTransId="{6A2D86CD-2512-44A2-8034-F1182C030D32}" sibTransId="{03375FD0-5C72-410A-9D3F-2641E3837672}"/>
    <dgm:cxn modelId="{3295C960-BAAD-4D29-A3A9-22EC5A55525E}" type="presOf" srcId="{B9983981-D0B9-46ED-A76E-6641C86E13F9}" destId="{5C2AAE4E-CF53-4AD9-B075-F97D2484ABED}" srcOrd="0" destOrd="0" presId="urn:microsoft.com/office/officeart/2016/7/layout/RepeatingBendingProcessNew"/>
    <dgm:cxn modelId="{457DC34D-3783-4D3D-9DDF-94C69B98E9F9}" type="presOf" srcId="{AC6DC91B-05EA-4468-AAA3-9C583931D3B3}" destId="{DFA4E50A-E1C6-405F-AFBC-AFCA36AFB05B}" srcOrd="1" destOrd="0" presId="urn:microsoft.com/office/officeart/2016/7/layout/RepeatingBendingProcessNew"/>
    <dgm:cxn modelId="{DC33494F-3FBF-43B1-ACF2-57D762A950E8}" type="presOf" srcId="{9982FF6A-B982-4410-BAA5-9BEFEFD79FF6}" destId="{ED3A1AB3-17A8-443A-A7DA-6C042B2D3B87}" srcOrd="0" destOrd="0" presId="urn:microsoft.com/office/officeart/2016/7/layout/RepeatingBendingProcessNew"/>
    <dgm:cxn modelId="{B7780A50-F354-43E9-A005-B8A26F5CA5FE}" type="presOf" srcId="{6E3F9A0F-A0F2-4FDD-AFF9-91131DE7E5BB}" destId="{E8508811-B5E2-460D-855A-CA2DDEA5057C}" srcOrd="0" destOrd="0" presId="urn:microsoft.com/office/officeart/2016/7/layout/RepeatingBendingProcessNew"/>
    <dgm:cxn modelId="{9D27A551-8B67-4588-8ADC-8DE3E56D606E}" type="presOf" srcId="{941E0356-5E97-4F7A-9B97-71D22C2E3615}" destId="{6CEE1FC2-AAA7-4E59-881E-88196E996BC6}" srcOrd="0" destOrd="0" presId="urn:microsoft.com/office/officeart/2016/7/layout/RepeatingBendingProcessNew"/>
    <dgm:cxn modelId="{66058754-78DD-459B-99F0-370DF21BF9E4}" type="presOf" srcId="{AC6DC91B-05EA-4468-AAA3-9C583931D3B3}" destId="{8BDEC04D-A767-44C0-B7FB-38F6A0BD5239}" srcOrd="0" destOrd="0" presId="urn:microsoft.com/office/officeart/2016/7/layout/RepeatingBendingProcessNew"/>
    <dgm:cxn modelId="{EB588A74-885B-45A0-9863-5527C54DD694}" type="presOf" srcId="{6E3F9A0F-A0F2-4FDD-AFF9-91131DE7E5BB}" destId="{31D8581E-CE13-4EAA-BB1B-281A71496C0D}" srcOrd="1" destOrd="0" presId="urn:microsoft.com/office/officeart/2016/7/layout/RepeatingBendingProcessNew"/>
    <dgm:cxn modelId="{397EF786-FDA6-4986-B9EC-6D847FA8241A}" type="presOf" srcId="{C7905D7B-9E59-4D2A-BB8D-BDC02355E681}" destId="{4C8E93A2-0824-4FA1-9F27-1BE2CDF6D45D}" srcOrd="1" destOrd="0" presId="urn:microsoft.com/office/officeart/2016/7/layout/RepeatingBendingProcessNew"/>
    <dgm:cxn modelId="{46E0A991-920B-474C-987B-BAB982672529}" srcId="{941E0356-5E97-4F7A-9B97-71D22C2E3615}" destId="{A84D90DE-252A-4E38-BEA4-183B6CA1478B}" srcOrd="3" destOrd="0" parTransId="{E32F67AE-4903-4C62-BEDE-B8E1381D4C51}" sibTransId="{FBE3E364-9B98-4EAA-B56E-5239635391C5}"/>
    <dgm:cxn modelId="{A9085F95-31E2-42D4-A4E2-AA732C77D75B}" type="presOf" srcId="{2E1A0455-56CF-4611-A110-4F01902111D4}" destId="{0FD1ACB5-0F8C-4A87-948A-825798004E37}" srcOrd="0" destOrd="0" presId="urn:microsoft.com/office/officeart/2016/7/layout/RepeatingBendingProcessNew"/>
    <dgm:cxn modelId="{6DD552C3-C778-4738-8969-35EE1567989A}" srcId="{941E0356-5E97-4F7A-9B97-71D22C2E3615}" destId="{442E0464-EB5C-463C-9977-82535D46F1C9}" srcOrd="4" destOrd="0" parTransId="{A1978079-3D48-49D2-AEE4-9F6FCA5F25BB}" sibTransId="{C7905D7B-9E59-4D2A-BB8D-BDC02355E681}"/>
    <dgm:cxn modelId="{B31A92C9-AC4C-4B69-8A84-C7341B46A465}" srcId="{941E0356-5E97-4F7A-9B97-71D22C2E3615}" destId="{2E1A0455-56CF-4611-A110-4F01902111D4}" srcOrd="0" destOrd="0" parTransId="{6C41003B-1D51-40DA-8B01-A248EEC219D2}" sibTransId="{AC6DC91B-05EA-4468-AAA3-9C583931D3B3}"/>
    <dgm:cxn modelId="{04D453D6-EB1E-4CC7-8949-2A955F250997}" type="presOf" srcId="{FBE3E364-9B98-4EAA-B56E-5239635391C5}" destId="{9EF771F9-689F-4811-8477-96E8303AE34F}" srcOrd="1" destOrd="0" presId="urn:microsoft.com/office/officeart/2016/7/layout/RepeatingBendingProcessNew"/>
    <dgm:cxn modelId="{EC5FE0D8-E7C6-4ABF-886C-6381E5A48364}" type="presOf" srcId="{3F3ABEE2-6AAF-44C5-876B-7BD3AE87EC1A}" destId="{723C150E-F351-4D74-844F-79ED4F67D89C}" srcOrd="0" destOrd="0" presId="urn:microsoft.com/office/officeart/2016/7/layout/RepeatingBendingProcessNew"/>
    <dgm:cxn modelId="{0E8D7CEF-A58B-412A-9C9A-18F4599CF5FE}" type="presOf" srcId="{03375FD0-5C72-410A-9D3F-2641E3837672}" destId="{A07F51D0-60F9-4D30-8D6D-4043A44CD683}" srcOrd="1" destOrd="0" presId="urn:microsoft.com/office/officeart/2016/7/layout/RepeatingBendingProcessNew"/>
    <dgm:cxn modelId="{59D20FF4-7B24-4512-B237-A3A2680AD84B}" type="presOf" srcId="{03375FD0-5C72-410A-9D3F-2641E3837672}" destId="{5620BA12-85A7-483F-88EA-5C849FC560F1}" srcOrd="0" destOrd="0" presId="urn:microsoft.com/office/officeart/2016/7/layout/RepeatingBendingProcessNew"/>
    <dgm:cxn modelId="{2038DDF5-6BBE-4F18-9AF2-3B189B10DF36}" type="presOf" srcId="{442E0464-EB5C-463C-9977-82535D46F1C9}" destId="{A217D0E2-425D-4B56-998F-179E6FEE350F}" srcOrd="0" destOrd="0" presId="urn:microsoft.com/office/officeart/2016/7/layout/RepeatingBendingProcessNew"/>
    <dgm:cxn modelId="{3E817605-4083-40F9-9168-CF36B479EEEF}" type="presParOf" srcId="{6CEE1FC2-AAA7-4E59-881E-88196E996BC6}" destId="{0FD1ACB5-0F8C-4A87-948A-825798004E37}" srcOrd="0" destOrd="0" presId="urn:microsoft.com/office/officeart/2016/7/layout/RepeatingBendingProcessNew"/>
    <dgm:cxn modelId="{8D6E37CB-6C57-4642-B82E-C5E09C61B4F4}" type="presParOf" srcId="{6CEE1FC2-AAA7-4E59-881E-88196E996BC6}" destId="{8BDEC04D-A767-44C0-B7FB-38F6A0BD5239}" srcOrd="1" destOrd="0" presId="urn:microsoft.com/office/officeart/2016/7/layout/RepeatingBendingProcessNew"/>
    <dgm:cxn modelId="{F826B2CD-609C-49BA-9FA0-9147D8A1CA49}" type="presParOf" srcId="{8BDEC04D-A767-44C0-B7FB-38F6A0BD5239}" destId="{DFA4E50A-E1C6-405F-AFBC-AFCA36AFB05B}" srcOrd="0" destOrd="0" presId="urn:microsoft.com/office/officeart/2016/7/layout/RepeatingBendingProcessNew"/>
    <dgm:cxn modelId="{368DD27E-11D7-4D3C-8030-B64C9E53D190}" type="presParOf" srcId="{6CEE1FC2-AAA7-4E59-881E-88196E996BC6}" destId="{5C2AAE4E-CF53-4AD9-B075-F97D2484ABED}" srcOrd="2" destOrd="0" presId="urn:microsoft.com/office/officeart/2016/7/layout/RepeatingBendingProcessNew"/>
    <dgm:cxn modelId="{39EEE17D-E751-4A34-A60A-35B6D723F297}" type="presParOf" srcId="{6CEE1FC2-AAA7-4E59-881E-88196E996BC6}" destId="{E8508811-B5E2-460D-855A-CA2DDEA5057C}" srcOrd="3" destOrd="0" presId="urn:microsoft.com/office/officeart/2016/7/layout/RepeatingBendingProcessNew"/>
    <dgm:cxn modelId="{7F381B50-31B2-4682-AC38-FB5DA7157CA6}" type="presParOf" srcId="{E8508811-B5E2-460D-855A-CA2DDEA5057C}" destId="{31D8581E-CE13-4EAA-BB1B-281A71496C0D}" srcOrd="0" destOrd="0" presId="urn:microsoft.com/office/officeart/2016/7/layout/RepeatingBendingProcessNew"/>
    <dgm:cxn modelId="{AE564924-B4F8-4D2F-941F-0F3038D926F7}" type="presParOf" srcId="{6CEE1FC2-AAA7-4E59-881E-88196E996BC6}" destId="{723C150E-F351-4D74-844F-79ED4F67D89C}" srcOrd="4" destOrd="0" presId="urn:microsoft.com/office/officeart/2016/7/layout/RepeatingBendingProcessNew"/>
    <dgm:cxn modelId="{4837674A-74B3-4279-A9C6-384268DB5508}" type="presParOf" srcId="{6CEE1FC2-AAA7-4E59-881E-88196E996BC6}" destId="{5620BA12-85A7-483F-88EA-5C849FC560F1}" srcOrd="5" destOrd="0" presId="urn:microsoft.com/office/officeart/2016/7/layout/RepeatingBendingProcessNew"/>
    <dgm:cxn modelId="{BE6BFBA3-BD08-4612-80A5-DF32CEFDDD93}" type="presParOf" srcId="{5620BA12-85A7-483F-88EA-5C849FC560F1}" destId="{A07F51D0-60F9-4D30-8D6D-4043A44CD683}" srcOrd="0" destOrd="0" presId="urn:microsoft.com/office/officeart/2016/7/layout/RepeatingBendingProcessNew"/>
    <dgm:cxn modelId="{0651DE5D-D2E7-41CA-A6AB-2B9E0584E5BC}" type="presParOf" srcId="{6CEE1FC2-AAA7-4E59-881E-88196E996BC6}" destId="{A8C91634-A008-4C9D-9F7D-A1DC2BCCC736}" srcOrd="6" destOrd="0" presId="urn:microsoft.com/office/officeart/2016/7/layout/RepeatingBendingProcessNew"/>
    <dgm:cxn modelId="{3B018805-1E44-4B0C-90FE-F220EBE8033D}" type="presParOf" srcId="{6CEE1FC2-AAA7-4E59-881E-88196E996BC6}" destId="{C567B38E-1DEF-4D60-B1E2-76D15EA7A3BA}" srcOrd="7" destOrd="0" presId="urn:microsoft.com/office/officeart/2016/7/layout/RepeatingBendingProcessNew"/>
    <dgm:cxn modelId="{20C1B454-FA5C-4C66-891F-52CB0E19E133}" type="presParOf" srcId="{C567B38E-1DEF-4D60-B1E2-76D15EA7A3BA}" destId="{9EF771F9-689F-4811-8477-96E8303AE34F}" srcOrd="0" destOrd="0" presId="urn:microsoft.com/office/officeart/2016/7/layout/RepeatingBendingProcessNew"/>
    <dgm:cxn modelId="{1F112547-E0FF-46A2-8649-82D23DE0453C}" type="presParOf" srcId="{6CEE1FC2-AAA7-4E59-881E-88196E996BC6}" destId="{A217D0E2-425D-4B56-998F-179E6FEE350F}" srcOrd="8" destOrd="0" presId="urn:microsoft.com/office/officeart/2016/7/layout/RepeatingBendingProcessNew"/>
    <dgm:cxn modelId="{B97B6EF0-E6E5-4487-A10A-0A69F2DD85F7}" type="presParOf" srcId="{6CEE1FC2-AAA7-4E59-881E-88196E996BC6}" destId="{28CC7369-69F4-4AF3-A121-BE83B2DEC87D}" srcOrd="9" destOrd="0" presId="urn:microsoft.com/office/officeart/2016/7/layout/RepeatingBendingProcessNew"/>
    <dgm:cxn modelId="{75B99B17-F0BE-4F1B-ACD6-A6A5ACA6D980}" type="presParOf" srcId="{28CC7369-69F4-4AF3-A121-BE83B2DEC87D}" destId="{4C8E93A2-0824-4FA1-9F27-1BE2CDF6D45D}" srcOrd="0" destOrd="0" presId="urn:microsoft.com/office/officeart/2016/7/layout/RepeatingBendingProcessNew"/>
    <dgm:cxn modelId="{26187215-A4EC-4A5F-BF55-804BE7CF0731}" type="presParOf" srcId="{6CEE1FC2-AAA7-4E59-881E-88196E996BC6}" destId="{ED3A1AB3-17A8-443A-A7DA-6C042B2D3B87}"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DCE7AD-A162-4476-9D3E-7BC1CB1177B2}"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834A7366-1CE3-4361-910B-3E8E2B76AB06}">
      <dgm:prSet custT="1"/>
      <dgm:spPr/>
      <dgm:t>
        <a:bodyPr/>
        <a:lstStyle/>
        <a:p>
          <a:r>
            <a:rPr lang="hu-HU" sz="3800" b="1" dirty="0"/>
            <a:t>-</a:t>
          </a:r>
          <a:r>
            <a:rPr lang="hu-HU" sz="2400" b="1" dirty="0"/>
            <a:t>Jellemző a befele fordulás, önmagunkra irányuló törekvés </a:t>
          </a:r>
          <a:endParaRPr lang="en-US" sz="2400" b="1" dirty="0"/>
        </a:p>
      </dgm:t>
    </dgm:pt>
    <dgm:pt modelId="{1159D346-EAD2-4184-857F-E6703384620A}" type="parTrans" cxnId="{7FAC0499-49C1-43EA-A587-F6A20CA0CE3F}">
      <dgm:prSet/>
      <dgm:spPr/>
      <dgm:t>
        <a:bodyPr/>
        <a:lstStyle/>
        <a:p>
          <a:endParaRPr lang="en-US"/>
        </a:p>
      </dgm:t>
    </dgm:pt>
    <dgm:pt modelId="{E3F12E51-954C-4FD7-9883-79E738487DB4}" type="sibTrans" cxnId="{7FAC0499-49C1-43EA-A587-F6A20CA0CE3F}">
      <dgm:prSet/>
      <dgm:spPr/>
      <dgm:t>
        <a:bodyPr/>
        <a:lstStyle/>
        <a:p>
          <a:endParaRPr lang="en-US"/>
        </a:p>
      </dgm:t>
    </dgm:pt>
    <dgm:pt modelId="{A4FE2E13-05B9-443D-9E4B-4DFAE0E8F5B4}">
      <dgm:prSet custT="1"/>
      <dgm:spPr/>
      <dgm:t>
        <a:bodyPr/>
        <a:lstStyle/>
        <a:p>
          <a:r>
            <a:rPr lang="hu-HU" sz="2000" b="1" dirty="0"/>
            <a:t>- </a:t>
          </a:r>
          <a:r>
            <a:rPr lang="hu-HU" sz="2400" b="1" dirty="0"/>
            <a:t>Általában ebben az életkorban átmenetileg visszavonjuk érzelmeinket a családtól, legalábbis részben.  Egy időre inkább önmagunkra koncentráljuk, átcsoportosítjuk azokat. </a:t>
          </a:r>
          <a:endParaRPr lang="en-US" sz="2400" b="1" dirty="0"/>
        </a:p>
      </dgm:t>
    </dgm:pt>
    <dgm:pt modelId="{1E7258F2-7054-419D-BA69-C8AFAA8041DD}" type="parTrans" cxnId="{660311B1-475F-4829-8124-2AAA0ACEC738}">
      <dgm:prSet/>
      <dgm:spPr/>
      <dgm:t>
        <a:bodyPr/>
        <a:lstStyle/>
        <a:p>
          <a:endParaRPr lang="en-US"/>
        </a:p>
      </dgm:t>
    </dgm:pt>
    <dgm:pt modelId="{087F29DA-601E-48B7-8905-22E88926D8CD}" type="sibTrans" cxnId="{660311B1-475F-4829-8124-2AAA0ACEC738}">
      <dgm:prSet/>
      <dgm:spPr/>
      <dgm:t>
        <a:bodyPr/>
        <a:lstStyle/>
        <a:p>
          <a:endParaRPr lang="en-US"/>
        </a:p>
      </dgm:t>
    </dgm:pt>
    <dgm:pt modelId="{1CF44FF0-9024-48C5-A676-19AC5E5A93D8}">
      <dgm:prSet custT="1"/>
      <dgm:spPr/>
      <dgm:t>
        <a:bodyPr/>
        <a:lstStyle/>
        <a:p>
          <a:r>
            <a:rPr lang="hu-HU" sz="2400" b="1" dirty="0"/>
            <a:t>- Ez az elkülönülés segíti önmagunk felfedezését, viselkedési mintáink, arculatunk belső kimunkálását, hosszabb távon identitásunk megtalálását</a:t>
          </a:r>
          <a:endParaRPr lang="en-US" sz="2400" b="1" dirty="0"/>
        </a:p>
      </dgm:t>
    </dgm:pt>
    <dgm:pt modelId="{A9897407-2184-4F48-A1F4-B669FE88CB75}" type="parTrans" cxnId="{A9AC99D4-A542-47E6-A165-07BCD63C973E}">
      <dgm:prSet/>
      <dgm:spPr/>
      <dgm:t>
        <a:bodyPr/>
        <a:lstStyle/>
        <a:p>
          <a:endParaRPr lang="en-US"/>
        </a:p>
      </dgm:t>
    </dgm:pt>
    <dgm:pt modelId="{994AB8E3-2736-4422-8B14-3BCD2C9F89FB}" type="sibTrans" cxnId="{A9AC99D4-A542-47E6-A165-07BCD63C973E}">
      <dgm:prSet/>
      <dgm:spPr/>
      <dgm:t>
        <a:bodyPr/>
        <a:lstStyle/>
        <a:p>
          <a:endParaRPr lang="en-US"/>
        </a:p>
      </dgm:t>
    </dgm:pt>
    <dgm:pt modelId="{DF690331-94FD-41A4-B5EE-65293BD39994}" type="pres">
      <dgm:prSet presAssocID="{BDDCE7AD-A162-4476-9D3E-7BC1CB1177B2}" presName="linear" presStyleCnt="0">
        <dgm:presLayoutVars>
          <dgm:animLvl val="lvl"/>
          <dgm:resizeHandles val="exact"/>
        </dgm:presLayoutVars>
      </dgm:prSet>
      <dgm:spPr/>
    </dgm:pt>
    <dgm:pt modelId="{D881CA4B-92FD-4FE2-A4D1-0F31EBF2C908}" type="pres">
      <dgm:prSet presAssocID="{834A7366-1CE3-4361-910B-3E8E2B76AB06}" presName="parentText" presStyleLbl="node1" presStyleIdx="0" presStyleCnt="3" custLinFactNeighborX="673" custLinFactNeighborY="80624">
        <dgm:presLayoutVars>
          <dgm:chMax val="0"/>
          <dgm:bulletEnabled val="1"/>
        </dgm:presLayoutVars>
      </dgm:prSet>
      <dgm:spPr/>
    </dgm:pt>
    <dgm:pt modelId="{EB5F6914-2282-4045-B9C8-32E61849081E}" type="pres">
      <dgm:prSet presAssocID="{E3F12E51-954C-4FD7-9883-79E738487DB4}" presName="spacer" presStyleCnt="0"/>
      <dgm:spPr/>
    </dgm:pt>
    <dgm:pt modelId="{189C2A9D-910E-4B98-9C04-A9C8182B10D2}" type="pres">
      <dgm:prSet presAssocID="{A4FE2E13-05B9-443D-9E4B-4DFAE0E8F5B4}" presName="parentText" presStyleLbl="node1" presStyleIdx="1" presStyleCnt="3">
        <dgm:presLayoutVars>
          <dgm:chMax val="0"/>
          <dgm:bulletEnabled val="1"/>
        </dgm:presLayoutVars>
      </dgm:prSet>
      <dgm:spPr/>
    </dgm:pt>
    <dgm:pt modelId="{7CF55A87-0BC3-45F1-90F6-A86AA3F000A4}" type="pres">
      <dgm:prSet presAssocID="{087F29DA-601E-48B7-8905-22E88926D8CD}" presName="spacer" presStyleCnt="0"/>
      <dgm:spPr/>
    </dgm:pt>
    <dgm:pt modelId="{D07D22CA-2EC3-4738-A67C-6C18D3021E1C}" type="pres">
      <dgm:prSet presAssocID="{1CF44FF0-9024-48C5-A676-19AC5E5A93D8}" presName="parentText" presStyleLbl="node1" presStyleIdx="2" presStyleCnt="3">
        <dgm:presLayoutVars>
          <dgm:chMax val="0"/>
          <dgm:bulletEnabled val="1"/>
        </dgm:presLayoutVars>
      </dgm:prSet>
      <dgm:spPr/>
    </dgm:pt>
  </dgm:ptLst>
  <dgm:cxnLst>
    <dgm:cxn modelId="{28098B1D-E5BF-4D42-8BA9-F99B42C1B9AB}" type="presOf" srcId="{A4FE2E13-05B9-443D-9E4B-4DFAE0E8F5B4}" destId="{189C2A9D-910E-4B98-9C04-A9C8182B10D2}" srcOrd="0" destOrd="0" presId="urn:microsoft.com/office/officeart/2005/8/layout/vList2"/>
    <dgm:cxn modelId="{B9F60D2A-95A2-428A-996F-3E1CA40943EF}" type="presOf" srcId="{1CF44FF0-9024-48C5-A676-19AC5E5A93D8}" destId="{D07D22CA-2EC3-4738-A67C-6C18D3021E1C}" srcOrd="0" destOrd="0" presId="urn:microsoft.com/office/officeart/2005/8/layout/vList2"/>
    <dgm:cxn modelId="{7A11AA5B-9A3E-4B71-AB70-9AA90D8A6556}" type="presOf" srcId="{834A7366-1CE3-4361-910B-3E8E2B76AB06}" destId="{D881CA4B-92FD-4FE2-A4D1-0F31EBF2C908}" srcOrd="0" destOrd="0" presId="urn:microsoft.com/office/officeart/2005/8/layout/vList2"/>
    <dgm:cxn modelId="{6AE34F42-36D7-47A3-A5A4-BEEFBE8ED722}" type="presOf" srcId="{BDDCE7AD-A162-4476-9D3E-7BC1CB1177B2}" destId="{DF690331-94FD-41A4-B5EE-65293BD39994}" srcOrd="0" destOrd="0" presId="urn:microsoft.com/office/officeart/2005/8/layout/vList2"/>
    <dgm:cxn modelId="{7FAC0499-49C1-43EA-A587-F6A20CA0CE3F}" srcId="{BDDCE7AD-A162-4476-9D3E-7BC1CB1177B2}" destId="{834A7366-1CE3-4361-910B-3E8E2B76AB06}" srcOrd="0" destOrd="0" parTransId="{1159D346-EAD2-4184-857F-E6703384620A}" sibTransId="{E3F12E51-954C-4FD7-9883-79E738487DB4}"/>
    <dgm:cxn modelId="{660311B1-475F-4829-8124-2AAA0ACEC738}" srcId="{BDDCE7AD-A162-4476-9D3E-7BC1CB1177B2}" destId="{A4FE2E13-05B9-443D-9E4B-4DFAE0E8F5B4}" srcOrd="1" destOrd="0" parTransId="{1E7258F2-7054-419D-BA69-C8AFAA8041DD}" sibTransId="{087F29DA-601E-48B7-8905-22E88926D8CD}"/>
    <dgm:cxn modelId="{A9AC99D4-A542-47E6-A165-07BCD63C973E}" srcId="{BDDCE7AD-A162-4476-9D3E-7BC1CB1177B2}" destId="{1CF44FF0-9024-48C5-A676-19AC5E5A93D8}" srcOrd="2" destOrd="0" parTransId="{A9897407-2184-4F48-A1F4-B669FE88CB75}" sibTransId="{994AB8E3-2736-4422-8B14-3BCD2C9F89FB}"/>
    <dgm:cxn modelId="{FA6A12F8-D238-4C10-B0E4-2E587E1A9B17}" type="presParOf" srcId="{DF690331-94FD-41A4-B5EE-65293BD39994}" destId="{D881CA4B-92FD-4FE2-A4D1-0F31EBF2C908}" srcOrd="0" destOrd="0" presId="urn:microsoft.com/office/officeart/2005/8/layout/vList2"/>
    <dgm:cxn modelId="{377379EE-FD29-4B46-AC7E-9A0C3B88FF90}" type="presParOf" srcId="{DF690331-94FD-41A4-B5EE-65293BD39994}" destId="{EB5F6914-2282-4045-B9C8-32E61849081E}" srcOrd="1" destOrd="0" presId="urn:microsoft.com/office/officeart/2005/8/layout/vList2"/>
    <dgm:cxn modelId="{B1DCE41E-49C6-474D-9369-93F5DC9D5AB3}" type="presParOf" srcId="{DF690331-94FD-41A4-B5EE-65293BD39994}" destId="{189C2A9D-910E-4B98-9C04-A9C8182B10D2}" srcOrd="2" destOrd="0" presId="urn:microsoft.com/office/officeart/2005/8/layout/vList2"/>
    <dgm:cxn modelId="{1B92D8C7-07C5-4956-8ADC-70F8EB91C4E3}" type="presParOf" srcId="{DF690331-94FD-41A4-B5EE-65293BD39994}" destId="{7CF55A87-0BC3-45F1-90F6-A86AA3F000A4}" srcOrd="3" destOrd="0" presId="urn:microsoft.com/office/officeart/2005/8/layout/vList2"/>
    <dgm:cxn modelId="{4B79A706-9A51-4029-9D20-A895A4954B54}" type="presParOf" srcId="{DF690331-94FD-41A4-B5EE-65293BD39994}" destId="{D07D22CA-2EC3-4738-A67C-6C18D3021E1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685E36-1310-4BDC-AAC6-A154FF12D055}"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3B79B6DC-AF8F-4409-842A-31C2D391D343}">
      <dgm:prSet/>
      <dgm:spPr/>
      <dgm:t>
        <a:bodyPr/>
        <a:lstStyle/>
        <a:p>
          <a:r>
            <a:rPr lang="hu-HU"/>
            <a:t>Az énkép kialakítása</a:t>
          </a:r>
          <a:endParaRPr lang="en-US"/>
        </a:p>
      </dgm:t>
    </dgm:pt>
    <dgm:pt modelId="{E8FBFF08-E3D2-4F7C-B880-A9FD638E83A3}" type="parTrans" cxnId="{1877EEA1-4D8B-4B96-9113-9F8ACC4A092B}">
      <dgm:prSet/>
      <dgm:spPr/>
      <dgm:t>
        <a:bodyPr/>
        <a:lstStyle/>
        <a:p>
          <a:endParaRPr lang="en-US"/>
        </a:p>
      </dgm:t>
    </dgm:pt>
    <dgm:pt modelId="{FF2D9836-E67F-4307-984E-8A94BF41E847}" type="sibTrans" cxnId="{1877EEA1-4D8B-4B96-9113-9F8ACC4A092B}">
      <dgm:prSet/>
      <dgm:spPr/>
      <dgm:t>
        <a:bodyPr/>
        <a:lstStyle/>
        <a:p>
          <a:endParaRPr lang="en-US"/>
        </a:p>
      </dgm:t>
    </dgm:pt>
    <dgm:pt modelId="{4805EEF1-A546-4163-B511-BB4D95F1BAE4}">
      <dgm:prSet/>
      <dgm:spPr/>
      <dgm:t>
        <a:bodyPr/>
        <a:lstStyle/>
        <a:p>
          <a:r>
            <a:rPr lang="hu-HU"/>
            <a:t>A serdülőkori barátság</a:t>
          </a:r>
          <a:endParaRPr lang="en-US"/>
        </a:p>
      </dgm:t>
    </dgm:pt>
    <dgm:pt modelId="{B863FD89-CA5F-446C-B44D-9B888EFE3E1F}" type="parTrans" cxnId="{6DB31BDE-B658-481C-A3BA-CBB4141B9D1E}">
      <dgm:prSet/>
      <dgm:spPr/>
      <dgm:t>
        <a:bodyPr/>
        <a:lstStyle/>
        <a:p>
          <a:endParaRPr lang="en-US"/>
        </a:p>
      </dgm:t>
    </dgm:pt>
    <dgm:pt modelId="{2E7F6E5F-E57F-4609-978B-CF9089135A8B}" type="sibTrans" cxnId="{6DB31BDE-B658-481C-A3BA-CBB4141B9D1E}">
      <dgm:prSet/>
      <dgm:spPr/>
      <dgm:t>
        <a:bodyPr/>
        <a:lstStyle/>
        <a:p>
          <a:endParaRPr lang="en-US"/>
        </a:p>
      </dgm:t>
    </dgm:pt>
    <dgm:pt modelId="{37177B44-8B4F-4BB3-8230-C56E9E96945E}">
      <dgm:prSet/>
      <dgm:spPr/>
      <dgm:t>
        <a:bodyPr/>
        <a:lstStyle/>
        <a:p>
          <a:r>
            <a:rPr lang="hu-HU"/>
            <a:t>A serdülőkor szerelem</a:t>
          </a:r>
          <a:endParaRPr lang="en-US"/>
        </a:p>
      </dgm:t>
    </dgm:pt>
    <dgm:pt modelId="{7C66D444-DAF1-456D-BBCB-50378BD35585}" type="parTrans" cxnId="{07123AFA-A9AE-4FF1-8C5E-B22E5D06A9E1}">
      <dgm:prSet/>
      <dgm:spPr/>
      <dgm:t>
        <a:bodyPr/>
        <a:lstStyle/>
        <a:p>
          <a:endParaRPr lang="en-US"/>
        </a:p>
      </dgm:t>
    </dgm:pt>
    <dgm:pt modelId="{CA3CF321-DE01-4051-9B96-E572A636814C}" type="sibTrans" cxnId="{07123AFA-A9AE-4FF1-8C5E-B22E5D06A9E1}">
      <dgm:prSet/>
      <dgm:spPr/>
      <dgm:t>
        <a:bodyPr/>
        <a:lstStyle/>
        <a:p>
          <a:endParaRPr lang="en-US"/>
        </a:p>
      </dgm:t>
    </dgm:pt>
    <dgm:pt modelId="{A2E25090-AEF1-4EDA-99AB-EDEA40663330}" type="pres">
      <dgm:prSet presAssocID="{25685E36-1310-4BDC-AAC6-A154FF12D055}" presName="linear" presStyleCnt="0">
        <dgm:presLayoutVars>
          <dgm:dir/>
          <dgm:animLvl val="lvl"/>
          <dgm:resizeHandles val="exact"/>
        </dgm:presLayoutVars>
      </dgm:prSet>
      <dgm:spPr/>
    </dgm:pt>
    <dgm:pt modelId="{8620DA23-E818-4952-839C-DBB15751CC5F}" type="pres">
      <dgm:prSet presAssocID="{3B79B6DC-AF8F-4409-842A-31C2D391D343}" presName="parentLin" presStyleCnt="0"/>
      <dgm:spPr/>
    </dgm:pt>
    <dgm:pt modelId="{4959AAB5-0B78-4984-9AB4-C191BB6875EF}" type="pres">
      <dgm:prSet presAssocID="{3B79B6DC-AF8F-4409-842A-31C2D391D343}" presName="parentLeftMargin" presStyleLbl="node1" presStyleIdx="0" presStyleCnt="3"/>
      <dgm:spPr/>
    </dgm:pt>
    <dgm:pt modelId="{3E32A4DB-8DEA-4798-BA60-6158D444BAB2}" type="pres">
      <dgm:prSet presAssocID="{3B79B6DC-AF8F-4409-842A-31C2D391D343}" presName="parentText" presStyleLbl="node1" presStyleIdx="0" presStyleCnt="3">
        <dgm:presLayoutVars>
          <dgm:chMax val="0"/>
          <dgm:bulletEnabled val="1"/>
        </dgm:presLayoutVars>
      </dgm:prSet>
      <dgm:spPr/>
    </dgm:pt>
    <dgm:pt modelId="{6D0B3B18-CED4-402F-A30D-A88D2524B92D}" type="pres">
      <dgm:prSet presAssocID="{3B79B6DC-AF8F-4409-842A-31C2D391D343}" presName="negativeSpace" presStyleCnt="0"/>
      <dgm:spPr/>
    </dgm:pt>
    <dgm:pt modelId="{77AEEDE6-F179-41B2-A13E-10E502185969}" type="pres">
      <dgm:prSet presAssocID="{3B79B6DC-AF8F-4409-842A-31C2D391D343}" presName="childText" presStyleLbl="conFgAcc1" presStyleIdx="0" presStyleCnt="3">
        <dgm:presLayoutVars>
          <dgm:bulletEnabled val="1"/>
        </dgm:presLayoutVars>
      </dgm:prSet>
      <dgm:spPr/>
    </dgm:pt>
    <dgm:pt modelId="{359C47EB-1C57-4EF4-9D4D-F6E43126C27D}" type="pres">
      <dgm:prSet presAssocID="{FF2D9836-E67F-4307-984E-8A94BF41E847}" presName="spaceBetweenRectangles" presStyleCnt="0"/>
      <dgm:spPr/>
    </dgm:pt>
    <dgm:pt modelId="{CB03033C-229C-47A6-BEDD-E76ADF71D2DE}" type="pres">
      <dgm:prSet presAssocID="{4805EEF1-A546-4163-B511-BB4D95F1BAE4}" presName="parentLin" presStyleCnt="0"/>
      <dgm:spPr/>
    </dgm:pt>
    <dgm:pt modelId="{94B155F8-DB5A-423A-9743-385EECAC222C}" type="pres">
      <dgm:prSet presAssocID="{4805EEF1-A546-4163-B511-BB4D95F1BAE4}" presName="parentLeftMargin" presStyleLbl="node1" presStyleIdx="0" presStyleCnt="3"/>
      <dgm:spPr/>
    </dgm:pt>
    <dgm:pt modelId="{A6C5FA1C-26B0-483C-A798-D8DD0F708EFA}" type="pres">
      <dgm:prSet presAssocID="{4805EEF1-A546-4163-B511-BB4D95F1BAE4}" presName="parentText" presStyleLbl="node1" presStyleIdx="1" presStyleCnt="3">
        <dgm:presLayoutVars>
          <dgm:chMax val="0"/>
          <dgm:bulletEnabled val="1"/>
        </dgm:presLayoutVars>
      </dgm:prSet>
      <dgm:spPr/>
    </dgm:pt>
    <dgm:pt modelId="{B7061AFA-4E4C-4B5B-87BA-64EDE452FFBD}" type="pres">
      <dgm:prSet presAssocID="{4805EEF1-A546-4163-B511-BB4D95F1BAE4}" presName="negativeSpace" presStyleCnt="0"/>
      <dgm:spPr/>
    </dgm:pt>
    <dgm:pt modelId="{DB7F6EA8-1CA0-43CB-A610-2EB34C05B408}" type="pres">
      <dgm:prSet presAssocID="{4805EEF1-A546-4163-B511-BB4D95F1BAE4}" presName="childText" presStyleLbl="conFgAcc1" presStyleIdx="1" presStyleCnt="3">
        <dgm:presLayoutVars>
          <dgm:bulletEnabled val="1"/>
        </dgm:presLayoutVars>
      </dgm:prSet>
      <dgm:spPr/>
    </dgm:pt>
    <dgm:pt modelId="{4A685BCD-555D-4687-AC4C-40E0A6137B5B}" type="pres">
      <dgm:prSet presAssocID="{2E7F6E5F-E57F-4609-978B-CF9089135A8B}" presName="spaceBetweenRectangles" presStyleCnt="0"/>
      <dgm:spPr/>
    </dgm:pt>
    <dgm:pt modelId="{BAA99CFB-C2CD-4508-A211-24F67CD185B2}" type="pres">
      <dgm:prSet presAssocID="{37177B44-8B4F-4BB3-8230-C56E9E96945E}" presName="parentLin" presStyleCnt="0"/>
      <dgm:spPr/>
    </dgm:pt>
    <dgm:pt modelId="{94488741-8E6D-4754-860D-939B96A13F99}" type="pres">
      <dgm:prSet presAssocID="{37177B44-8B4F-4BB3-8230-C56E9E96945E}" presName="parentLeftMargin" presStyleLbl="node1" presStyleIdx="1" presStyleCnt="3"/>
      <dgm:spPr/>
    </dgm:pt>
    <dgm:pt modelId="{32844128-4216-4F4D-ABD9-BF0662AFE92E}" type="pres">
      <dgm:prSet presAssocID="{37177B44-8B4F-4BB3-8230-C56E9E96945E}" presName="parentText" presStyleLbl="node1" presStyleIdx="2" presStyleCnt="3">
        <dgm:presLayoutVars>
          <dgm:chMax val="0"/>
          <dgm:bulletEnabled val="1"/>
        </dgm:presLayoutVars>
      </dgm:prSet>
      <dgm:spPr/>
    </dgm:pt>
    <dgm:pt modelId="{8C2D4087-B764-47E7-ADB8-A6985A6152D0}" type="pres">
      <dgm:prSet presAssocID="{37177B44-8B4F-4BB3-8230-C56E9E96945E}" presName="negativeSpace" presStyleCnt="0"/>
      <dgm:spPr/>
    </dgm:pt>
    <dgm:pt modelId="{191298DD-8F50-43F0-81A5-DCF3C1E5CDBA}" type="pres">
      <dgm:prSet presAssocID="{37177B44-8B4F-4BB3-8230-C56E9E96945E}" presName="childText" presStyleLbl="conFgAcc1" presStyleIdx="2" presStyleCnt="3">
        <dgm:presLayoutVars>
          <dgm:bulletEnabled val="1"/>
        </dgm:presLayoutVars>
      </dgm:prSet>
      <dgm:spPr/>
    </dgm:pt>
  </dgm:ptLst>
  <dgm:cxnLst>
    <dgm:cxn modelId="{6AC22601-B39B-42F2-A52A-F2E852814CBF}" type="presOf" srcId="{25685E36-1310-4BDC-AAC6-A154FF12D055}" destId="{A2E25090-AEF1-4EDA-99AB-EDEA40663330}" srcOrd="0" destOrd="0" presId="urn:microsoft.com/office/officeart/2005/8/layout/list1"/>
    <dgm:cxn modelId="{8558F017-36E1-4411-9EFB-02B80B8FA98A}" type="presOf" srcId="{4805EEF1-A546-4163-B511-BB4D95F1BAE4}" destId="{A6C5FA1C-26B0-483C-A798-D8DD0F708EFA}" srcOrd="1" destOrd="0" presId="urn:microsoft.com/office/officeart/2005/8/layout/list1"/>
    <dgm:cxn modelId="{C045B84F-3946-41AB-B6A5-A01FD712BCE7}" type="presOf" srcId="{3B79B6DC-AF8F-4409-842A-31C2D391D343}" destId="{4959AAB5-0B78-4984-9AB4-C191BB6875EF}" srcOrd="0" destOrd="0" presId="urn:microsoft.com/office/officeart/2005/8/layout/list1"/>
    <dgm:cxn modelId="{DF86909C-10AC-4594-9CC7-2CF907E0C5CC}" type="presOf" srcId="{4805EEF1-A546-4163-B511-BB4D95F1BAE4}" destId="{94B155F8-DB5A-423A-9743-385EECAC222C}" srcOrd="0" destOrd="0" presId="urn:microsoft.com/office/officeart/2005/8/layout/list1"/>
    <dgm:cxn modelId="{1877EEA1-4D8B-4B96-9113-9F8ACC4A092B}" srcId="{25685E36-1310-4BDC-AAC6-A154FF12D055}" destId="{3B79B6DC-AF8F-4409-842A-31C2D391D343}" srcOrd="0" destOrd="0" parTransId="{E8FBFF08-E3D2-4F7C-B880-A9FD638E83A3}" sibTransId="{FF2D9836-E67F-4307-984E-8A94BF41E847}"/>
    <dgm:cxn modelId="{632B22B1-668A-4229-A6DF-8ED7A3569001}" type="presOf" srcId="{37177B44-8B4F-4BB3-8230-C56E9E96945E}" destId="{94488741-8E6D-4754-860D-939B96A13F99}" srcOrd="0" destOrd="0" presId="urn:microsoft.com/office/officeart/2005/8/layout/list1"/>
    <dgm:cxn modelId="{3B69EDBA-3860-4BC9-B9F9-4125B8153E3D}" type="presOf" srcId="{37177B44-8B4F-4BB3-8230-C56E9E96945E}" destId="{32844128-4216-4F4D-ABD9-BF0662AFE92E}" srcOrd="1" destOrd="0" presId="urn:microsoft.com/office/officeart/2005/8/layout/list1"/>
    <dgm:cxn modelId="{9F33E7D7-5623-4F78-9450-5C95042DA2E1}" type="presOf" srcId="{3B79B6DC-AF8F-4409-842A-31C2D391D343}" destId="{3E32A4DB-8DEA-4798-BA60-6158D444BAB2}" srcOrd="1" destOrd="0" presId="urn:microsoft.com/office/officeart/2005/8/layout/list1"/>
    <dgm:cxn modelId="{6DB31BDE-B658-481C-A3BA-CBB4141B9D1E}" srcId="{25685E36-1310-4BDC-AAC6-A154FF12D055}" destId="{4805EEF1-A546-4163-B511-BB4D95F1BAE4}" srcOrd="1" destOrd="0" parTransId="{B863FD89-CA5F-446C-B44D-9B888EFE3E1F}" sibTransId="{2E7F6E5F-E57F-4609-978B-CF9089135A8B}"/>
    <dgm:cxn modelId="{07123AFA-A9AE-4FF1-8C5E-B22E5D06A9E1}" srcId="{25685E36-1310-4BDC-AAC6-A154FF12D055}" destId="{37177B44-8B4F-4BB3-8230-C56E9E96945E}" srcOrd="2" destOrd="0" parTransId="{7C66D444-DAF1-456D-BBCB-50378BD35585}" sibTransId="{CA3CF321-DE01-4051-9B96-E572A636814C}"/>
    <dgm:cxn modelId="{73B9C1FB-4FA0-49F4-921D-1EE8DDD8CF69}" type="presParOf" srcId="{A2E25090-AEF1-4EDA-99AB-EDEA40663330}" destId="{8620DA23-E818-4952-839C-DBB15751CC5F}" srcOrd="0" destOrd="0" presId="urn:microsoft.com/office/officeart/2005/8/layout/list1"/>
    <dgm:cxn modelId="{AA6FAA3D-DEE2-4348-844A-9ADAB3C781A5}" type="presParOf" srcId="{8620DA23-E818-4952-839C-DBB15751CC5F}" destId="{4959AAB5-0B78-4984-9AB4-C191BB6875EF}" srcOrd="0" destOrd="0" presId="urn:microsoft.com/office/officeart/2005/8/layout/list1"/>
    <dgm:cxn modelId="{EDB66BE8-8C20-4E18-95D3-87FF0CA19052}" type="presParOf" srcId="{8620DA23-E818-4952-839C-DBB15751CC5F}" destId="{3E32A4DB-8DEA-4798-BA60-6158D444BAB2}" srcOrd="1" destOrd="0" presId="urn:microsoft.com/office/officeart/2005/8/layout/list1"/>
    <dgm:cxn modelId="{6B215747-3425-4A5A-9349-1A4355EBE49F}" type="presParOf" srcId="{A2E25090-AEF1-4EDA-99AB-EDEA40663330}" destId="{6D0B3B18-CED4-402F-A30D-A88D2524B92D}" srcOrd="1" destOrd="0" presId="urn:microsoft.com/office/officeart/2005/8/layout/list1"/>
    <dgm:cxn modelId="{C7761C0B-91F5-449D-BE31-505592225545}" type="presParOf" srcId="{A2E25090-AEF1-4EDA-99AB-EDEA40663330}" destId="{77AEEDE6-F179-41B2-A13E-10E502185969}" srcOrd="2" destOrd="0" presId="urn:microsoft.com/office/officeart/2005/8/layout/list1"/>
    <dgm:cxn modelId="{232DF563-0C04-4826-9CE1-332C557837F7}" type="presParOf" srcId="{A2E25090-AEF1-4EDA-99AB-EDEA40663330}" destId="{359C47EB-1C57-4EF4-9D4D-F6E43126C27D}" srcOrd="3" destOrd="0" presId="urn:microsoft.com/office/officeart/2005/8/layout/list1"/>
    <dgm:cxn modelId="{D52BAC45-E83A-4A2E-969E-21738CE42A7B}" type="presParOf" srcId="{A2E25090-AEF1-4EDA-99AB-EDEA40663330}" destId="{CB03033C-229C-47A6-BEDD-E76ADF71D2DE}" srcOrd="4" destOrd="0" presId="urn:microsoft.com/office/officeart/2005/8/layout/list1"/>
    <dgm:cxn modelId="{1525F347-0023-4D0F-ACC0-E630A72351A7}" type="presParOf" srcId="{CB03033C-229C-47A6-BEDD-E76ADF71D2DE}" destId="{94B155F8-DB5A-423A-9743-385EECAC222C}" srcOrd="0" destOrd="0" presId="urn:microsoft.com/office/officeart/2005/8/layout/list1"/>
    <dgm:cxn modelId="{198F01A4-67C0-4896-AA8A-9EEC8DDEFB5A}" type="presParOf" srcId="{CB03033C-229C-47A6-BEDD-E76ADF71D2DE}" destId="{A6C5FA1C-26B0-483C-A798-D8DD0F708EFA}" srcOrd="1" destOrd="0" presId="urn:microsoft.com/office/officeart/2005/8/layout/list1"/>
    <dgm:cxn modelId="{D243D371-8AC3-418B-9E6E-4E25ED2F7EFF}" type="presParOf" srcId="{A2E25090-AEF1-4EDA-99AB-EDEA40663330}" destId="{B7061AFA-4E4C-4B5B-87BA-64EDE452FFBD}" srcOrd="5" destOrd="0" presId="urn:microsoft.com/office/officeart/2005/8/layout/list1"/>
    <dgm:cxn modelId="{2D7CDFBF-138F-4BAF-9A2D-07369686B7AF}" type="presParOf" srcId="{A2E25090-AEF1-4EDA-99AB-EDEA40663330}" destId="{DB7F6EA8-1CA0-43CB-A610-2EB34C05B408}" srcOrd="6" destOrd="0" presId="urn:microsoft.com/office/officeart/2005/8/layout/list1"/>
    <dgm:cxn modelId="{02C8D2CA-AD91-4579-899D-D3B4F0FAE28B}" type="presParOf" srcId="{A2E25090-AEF1-4EDA-99AB-EDEA40663330}" destId="{4A685BCD-555D-4687-AC4C-40E0A6137B5B}" srcOrd="7" destOrd="0" presId="urn:microsoft.com/office/officeart/2005/8/layout/list1"/>
    <dgm:cxn modelId="{135A7800-AB93-448D-812E-2B91CFFA8F89}" type="presParOf" srcId="{A2E25090-AEF1-4EDA-99AB-EDEA40663330}" destId="{BAA99CFB-C2CD-4508-A211-24F67CD185B2}" srcOrd="8" destOrd="0" presId="urn:microsoft.com/office/officeart/2005/8/layout/list1"/>
    <dgm:cxn modelId="{485832C8-E224-4E52-8710-15195E0BD1DD}" type="presParOf" srcId="{BAA99CFB-C2CD-4508-A211-24F67CD185B2}" destId="{94488741-8E6D-4754-860D-939B96A13F99}" srcOrd="0" destOrd="0" presId="urn:microsoft.com/office/officeart/2005/8/layout/list1"/>
    <dgm:cxn modelId="{D2A9E787-D29A-4EC5-987F-3E68ACBC6759}" type="presParOf" srcId="{BAA99CFB-C2CD-4508-A211-24F67CD185B2}" destId="{32844128-4216-4F4D-ABD9-BF0662AFE92E}" srcOrd="1" destOrd="0" presId="urn:microsoft.com/office/officeart/2005/8/layout/list1"/>
    <dgm:cxn modelId="{D8A7C215-6C50-4D22-AD01-A8513AFD30E8}" type="presParOf" srcId="{A2E25090-AEF1-4EDA-99AB-EDEA40663330}" destId="{8C2D4087-B764-47E7-ADB8-A6985A6152D0}" srcOrd="9" destOrd="0" presId="urn:microsoft.com/office/officeart/2005/8/layout/list1"/>
    <dgm:cxn modelId="{4171A9A6-54ED-4C84-ACD2-A83C3336A186}" type="presParOf" srcId="{A2E25090-AEF1-4EDA-99AB-EDEA40663330}" destId="{191298DD-8F50-43F0-81A5-DCF3C1E5CDB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ADC69F-EB68-41D5-9234-28DD69174C1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03B346C-CD7C-45F8-9DE5-D3AE76FDD391}">
      <dgm:prSet custT="1"/>
      <dgm:spPr/>
      <dgm:t>
        <a:bodyPr/>
        <a:lstStyle/>
        <a:p>
          <a:r>
            <a:rPr lang="hu-HU" sz="2400" b="1" dirty="0"/>
            <a:t>Képzeletben kialakítjuk vágyott énképünk és tulajdonságaink (ÁLMODOZÁSOK KORA)</a:t>
          </a:r>
          <a:endParaRPr lang="en-US" sz="2400" b="1" dirty="0"/>
        </a:p>
      </dgm:t>
    </dgm:pt>
    <dgm:pt modelId="{143C3C92-EC59-4F24-A6C2-DE01D3C9812C}" type="parTrans" cxnId="{EB3B4C30-418A-4CB1-90A5-D4C98B232CEF}">
      <dgm:prSet/>
      <dgm:spPr/>
      <dgm:t>
        <a:bodyPr/>
        <a:lstStyle/>
        <a:p>
          <a:endParaRPr lang="en-US"/>
        </a:p>
      </dgm:t>
    </dgm:pt>
    <dgm:pt modelId="{C004FC34-5214-4A61-8A26-97E38823DE0E}" type="sibTrans" cxnId="{EB3B4C30-418A-4CB1-90A5-D4C98B232CEF}">
      <dgm:prSet/>
      <dgm:spPr/>
      <dgm:t>
        <a:bodyPr/>
        <a:lstStyle/>
        <a:p>
          <a:endParaRPr lang="en-US"/>
        </a:p>
      </dgm:t>
    </dgm:pt>
    <dgm:pt modelId="{EE05921D-9A4C-4B4E-BED4-5BB8DADE1B75}">
      <dgm:prSet custT="1"/>
      <dgm:spPr/>
      <dgm:t>
        <a:bodyPr/>
        <a:lstStyle/>
        <a:p>
          <a:r>
            <a:rPr lang="hu-HU" sz="2400" b="1" dirty="0"/>
            <a:t>Beszerezzük a külső kellékeket, kipróbáljuk. Zene, ruhák, telefon, sportcuccok.</a:t>
          </a:r>
          <a:endParaRPr lang="en-US" sz="2400" b="1" dirty="0"/>
        </a:p>
      </dgm:t>
    </dgm:pt>
    <dgm:pt modelId="{78825C57-9AAA-4EC6-A00E-330208E6431C}" type="parTrans" cxnId="{FFC9F584-8B2A-477E-9642-C9255257750D}">
      <dgm:prSet/>
      <dgm:spPr/>
      <dgm:t>
        <a:bodyPr/>
        <a:lstStyle/>
        <a:p>
          <a:endParaRPr lang="en-US"/>
        </a:p>
      </dgm:t>
    </dgm:pt>
    <dgm:pt modelId="{B75BD6A9-E9B6-4E2E-9C5F-7A0B2A7D2CAD}" type="sibTrans" cxnId="{FFC9F584-8B2A-477E-9642-C9255257750D}">
      <dgm:prSet/>
      <dgm:spPr/>
      <dgm:t>
        <a:bodyPr/>
        <a:lstStyle/>
        <a:p>
          <a:endParaRPr lang="en-US"/>
        </a:p>
      </dgm:t>
    </dgm:pt>
    <dgm:pt modelId="{29F034D5-3A7D-4D05-B307-7DDF91FF0108}">
      <dgm:prSet custT="1"/>
      <dgm:spPr/>
      <dgm:t>
        <a:bodyPr/>
        <a:lstStyle/>
        <a:p>
          <a:r>
            <a:rPr lang="hu-HU" sz="2400" b="1" dirty="0"/>
            <a:t>A begyakorlás, megszilárdulás útján a személyiségünk sajátjává válik a stílusunk, a ruhánk a viselkedésünk, végül, ha mindez összefonódik, a személyiségünk.</a:t>
          </a:r>
          <a:endParaRPr lang="en-US" sz="2400" b="1" dirty="0"/>
        </a:p>
      </dgm:t>
    </dgm:pt>
    <dgm:pt modelId="{680EDDD2-EF00-4B91-AC87-74BA9CCCCECA}" type="parTrans" cxnId="{74E4EE18-B3F6-4E34-B31D-D5144CB98ADD}">
      <dgm:prSet/>
      <dgm:spPr/>
      <dgm:t>
        <a:bodyPr/>
        <a:lstStyle/>
        <a:p>
          <a:endParaRPr lang="en-US"/>
        </a:p>
      </dgm:t>
    </dgm:pt>
    <dgm:pt modelId="{01E7663B-1404-41C0-90E8-6A2D5A49AAEE}" type="sibTrans" cxnId="{74E4EE18-B3F6-4E34-B31D-D5144CB98ADD}">
      <dgm:prSet/>
      <dgm:spPr/>
      <dgm:t>
        <a:bodyPr/>
        <a:lstStyle/>
        <a:p>
          <a:endParaRPr lang="en-US"/>
        </a:p>
      </dgm:t>
    </dgm:pt>
    <dgm:pt modelId="{14145675-E83E-49E4-9ABC-F2254E285759}">
      <dgm:prSet custT="1"/>
      <dgm:spPr/>
      <dgm:t>
        <a:bodyPr/>
        <a:lstStyle/>
        <a:p>
          <a:r>
            <a:rPr lang="hu-HU" sz="2000" dirty="0"/>
            <a:t>„</a:t>
          </a:r>
          <a:r>
            <a:rPr lang="hu-HU" sz="2400" b="1" dirty="0"/>
            <a:t>Milyen vagyok?” kérdését felváltja a „Hogyan lettem ilyenné?” kérdése (ez az igazi önismereti munka</a:t>
          </a:r>
          <a:r>
            <a:rPr lang="hu-HU" sz="2000" dirty="0"/>
            <a:t>)</a:t>
          </a:r>
          <a:endParaRPr lang="en-US" sz="2000" dirty="0"/>
        </a:p>
      </dgm:t>
    </dgm:pt>
    <dgm:pt modelId="{CE3AE402-293F-45A8-9A92-F225AF597146}" type="parTrans" cxnId="{485CD9C4-BE1A-48C9-913F-9C57BE61DA3C}">
      <dgm:prSet/>
      <dgm:spPr/>
      <dgm:t>
        <a:bodyPr/>
        <a:lstStyle/>
        <a:p>
          <a:endParaRPr lang="en-US"/>
        </a:p>
      </dgm:t>
    </dgm:pt>
    <dgm:pt modelId="{A825DDF0-BA90-465C-8E2C-7574C9F427F8}" type="sibTrans" cxnId="{485CD9C4-BE1A-48C9-913F-9C57BE61DA3C}">
      <dgm:prSet/>
      <dgm:spPr/>
      <dgm:t>
        <a:bodyPr/>
        <a:lstStyle/>
        <a:p>
          <a:endParaRPr lang="en-US"/>
        </a:p>
      </dgm:t>
    </dgm:pt>
    <dgm:pt modelId="{089F02D1-70F1-45AF-AB70-8C0C83C624BA}" type="pres">
      <dgm:prSet presAssocID="{86ADC69F-EB68-41D5-9234-28DD69174C10}" presName="linear" presStyleCnt="0">
        <dgm:presLayoutVars>
          <dgm:animLvl val="lvl"/>
          <dgm:resizeHandles val="exact"/>
        </dgm:presLayoutVars>
      </dgm:prSet>
      <dgm:spPr/>
    </dgm:pt>
    <dgm:pt modelId="{E88C0F40-5A7D-4008-AE76-092E7B424ADD}" type="pres">
      <dgm:prSet presAssocID="{B03B346C-CD7C-45F8-9DE5-D3AE76FDD391}" presName="parentText" presStyleLbl="node1" presStyleIdx="0" presStyleCnt="4">
        <dgm:presLayoutVars>
          <dgm:chMax val="0"/>
          <dgm:bulletEnabled val="1"/>
        </dgm:presLayoutVars>
      </dgm:prSet>
      <dgm:spPr/>
    </dgm:pt>
    <dgm:pt modelId="{2AA60A01-80A0-41D6-9AB7-40103B55B5F4}" type="pres">
      <dgm:prSet presAssocID="{C004FC34-5214-4A61-8A26-97E38823DE0E}" presName="spacer" presStyleCnt="0"/>
      <dgm:spPr/>
    </dgm:pt>
    <dgm:pt modelId="{6B0957DA-7057-47C8-85DA-0C98C703E6DF}" type="pres">
      <dgm:prSet presAssocID="{EE05921D-9A4C-4B4E-BED4-5BB8DADE1B75}" presName="parentText" presStyleLbl="node1" presStyleIdx="1" presStyleCnt="4">
        <dgm:presLayoutVars>
          <dgm:chMax val="0"/>
          <dgm:bulletEnabled val="1"/>
        </dgm:presLayoutVars>
      </dgm:prSet>
      <dgm:spPr/>
    </dgm:pt>
    <dgm:pt modelId="{897011C9-886F-448A-98DC-7337F4B10F6F}" type="pres">
      <dgm:prSet presAssocID="{B75BD6A9-E9B6-4E2E-9C5F-7A0B2A7D2CAD}" presName="spacer" presStyleCnt="0"/>
      <dgm:spPr/>
    </dgm:pt>
    <dgm:pt modelId="{B6BDEDAB-58F5-43EA-99C9-92074AB27D7D}" type="pres">
      <dgm:prSet presAssocID="{29F034D5-3A7D-4D05-B307-7DDF91FF0108}" presName="parentText" presStyleLbl="node1" presStyleIdx="2" presStyleCnt="4">
        <dgm:presLayoutVars>
          <dgm:chMax val="0"/>
          <dgm:bulletEnabled val="1"/>
        </dgm:presLayoutVars>
      </dgm:prSet>
      <dgm:spPr/>
    </dgm:pt>
    <dgm:pt modelId="{A093F54E-43DB-474D-B64C-595235E248EC}" type="pres">
      <dgm:prSet presAssocID="{01E7663B-1404-41C0-90E8-6A2D5A49AAEE}" presName="spacer" presStyleCnt="0"/>
      <dgm:spPr/>
    </dgm:pt>
    <dgm:pt modelId="{E6CE96F8-1FE2-4AED-BB31-4D432CFFF751}" type="pres">
      <dgm:prSet presAssocID="{14145675-E83E-49E4-9ABC-F2254E285759}" presName="parentText" presStyleLbl="node1" presStyleIdx="3" presStyleCnt="4">
        <dgm:presLayoutVars>
          <dgm:chMax val="0"/>
          <dgm:bulletEnabled val="1"/>
        </dgm:presLayoutVars>
      </dgm:prSet>
      <dgm:spPr/>
    </dgm:pt>
  </dgm:ptLst>
  <dgm:cxnLst>
    <dgm:cxn modelId="{74E4EE18-B3F6-4E34-B31D-D5144CB98ADD}" srcId="{86ADC69F-EB68-41D5-9234-28DD69174C10}" destId="{29F034D5-3A7D-4D05-B307-7DDF91FF0108}" srcOrd="2" destOrd="0" parTransId="{680EDDD2-EF00-4B91-AC87-74BA9CCCCECA}" sibTransId="{01E7663B-1404-41C0-90E8-6A2D5A49AAEE}"/>
    <dgm:cxn modelId="{EB3B4C30-418A-4CB1-90A5-D4C98B232CEF}" srcId="{86ADC69F-EB68-41D5-9234-28DD69174C10}" destId="{B03B346C-CD7C-45F8-9DE5-D3AE76FDD391}" srcOrd="0" destOrd="0" parTransId="{143C3C92-EC59-4F24-A6C2-DE01D3C9812C}" sibTransId="{C004FC34-5214-4A61-8A26-97E38823DE0E}"/>
    <dgm:cxn modelId="{9B857D62-1031-4864-A233-73EAB7471AF0}" type="presOf" srcId="{EE05921D-9A4C-4B4E-BED4-5BB8DADE1B75}" destId="{6B0957DA-7057-47C8-85DA-0C98C703E6DF}" srcOrd="0" destOrd="0" presId="urn:microsoft.com/office/officeart/2005/8/layout/vList2"/>
    <dgm:cxn modelId="{59DBDF47-1113-45BB-95E9-50D4752BB906}" type="presOf" srcId="{29F034D5-3A7D-4D05-B307-7DDF91FF0108}" destId="{B6BDEDAB-58F5-43EA-99C9-92074AB27D7D}" srcOrd="0" destOrd="0" presId="urn:microsoft.com/office/officeart/2005/8/layout/vList2"/>
    <dgm:cxn modelId="{FFC9F584-8B2A-477E-9642-C9255257750D}" srcId="{86ADC69F-EB68-41D5-9234-28DD69174C10}" destId="{EE05921D-9A4C-4B4E-BED4-5BB8DADE1B75}" srcOrd="1" destOrd="0" parTransId="{78825C57-9AAA-4EC6-A00E-330208E6431C}" sibTransId="{B75BD6A9-E9B6-4E2E-9C5F-7A0B2A7D2CAD}"/>
    <dgm:cxn modelId="{F16C8C92-3197-442B-A9B0-CD504784B6A9}" type="presOf" srcId="{B03B346C-CD7C-45F8-9DE5-D3AE76FDD391}" destId="{E88C0F40-5A7D-4008-AE76-092E7B424ADD}" srcOrd="0" destOrd="0" presId="urn:microsoft.com/office/officeart/2005/8/layout/vList2"/>
    <dgm:cxn modelId="{CD73C3A3-BF9B-400A-9D27-E99988F80472}" type="presOf" srcId="{86ADC69F-EB68-41D5-9234-28DD69174C10}" destId="{089F02D1-70F1-45AF-AB70-8C0C83C624BA}" srcOrd="0" destOrd="0" presId="urn:microsoft.com/office/officeart/2005/8/layout/vList2"/>
    <dgm:cxn modelId="{485CD9C4-BE1A-48C9-913F-9C57BE61DA3C}" srcId="{86ADC69F-EB68-41D5-9234-28DD69174C10}" destId="{14145675-E83E-49E4-9ABC-F2254E285759}" srcOrd="3" destOrd="0" parTransId="{CE3AE402-293F-45A8-9A92-F225AF597146}" sibTransId="{A825DDF0-BA90-465C-8E2C-7574C9F427F8}"/>
    <dgm:cxn modelId="{1F3F31DB-BF53-4522-AA3C-899CFA9025AA}" type="presOf" srcId="{14145675-E83E-49E4-9ABC-F2254E285759}" destId="{E6CE96F8-1FE2-4AED-BB31-4D432CFFF751}" srcOrd="0" destOrd="0" presId="urn:microsoft.com/office/officeart/2005/8/layout/vList2"/>
    <dgm:cxn modelId="{C2DFB934-00A1-4740-A450-29013A7B9630}" type="presParOf" srcId="{089F02D1-70F1-45AF-AB70-8C0C83C624BA}" destId="{E88C0F40-5A7D-4008-AE76-092E7B424ADD}" srcOrd="0" destOrd="0" presId="urn:microsoft.com/office/officeart/2005/8/layout/vList2"/>
    <dgm:cxn modelId="{6F6DC5D4-5E78-4786-9E1F-EDC42E95D8E9}" type="presParOf" srcId="{089F02D1-70F1-45AF-AB70-8C0C83C624BA}" destId="{2AA60A01-80A0-41D6-9AB7-40103B55B5F4}" srcOrd="1" destOrd="0" presId="urn:microsoft.com/office/officeart/2005/8/layout/vList2"/>
    <dgm:cxn modelId="{9BD32AD3-8B82-469F-AEDE-C1B47A3CC787}" type="presParOf" srcId="{089F02D1-70F1-45AF-AB70-8C0C83C624BA}" destId="{6B0957DA-7057-47C8-85DA-0C98C703E6DF}" srcOrd="2" destOrd="0" presId="urn:microsoft.com/office/officeart/2005/8/layout/vList2"/>
    <dgm:cxn modelId="{1E8B5E32-7216-4DF1-952A-175F72CE8F3F}" type="presParOf" srcId="{089F02D1-70F1-45AF-AB70-8C0C83C624BA}" destId="{897011C9-886F-448A-98DC-7337F4B10F6F}" srcOrd="3" destOrd="0" presId="urn:microsoft.com/office/officeart/2005/8/layout/vList2"/>
    <dgm:cxn modelId="{09FF2BB7-4181-4009-83EB-4C363553197D}" type="presParOf" srcId="{089F02D1-70F1-45AF-AB70-8C0C83C624BA}" destId="{B6BDEDAB-58F5-43EA-99C9-92074AB27D7D}" srcOrd="4" destOrd="0" presId="urn:microsoft.com/office/officeart/2005/8/layout/vList2"/>
    <dgm:cxn modelId="{4D1A87CE-A908-41A6-B070-5AC12486C004}" type="presParOf" srcId="{089F02D1-70F1-45AF-AB70-8C0C83C624BA}" destId="{A093F54E-43DB-474D-B64C-595235E248EC}" srcOrd="5" destOrd="0" presId="urn:microsoft.com/office/officeart/2005/8/layout/vList2"/>
    <dgm:cxn modelId="{A73213F0-492B-4F92-AA3E-2895C6202E37}" type="presParOf" srcId="{089F02D1-70F1-45AF-AB70-8C0C83C624BA}" destId="{E6CE96F8-1FE2-4AED-BB31-4D432CFFF75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CE4A17-5AA0-4879-A82F-6938E5D79A6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5BBC920-6806-4331-B3F6-E6CE6D31BC3E}">
      <dgm:prSet/>
      <dgm:spPr/>
      <dgm:t>
        <a:bodyPr/>
        <a:lstStyle/>
        <a:p>
          <a:r>
            <a:rPr lang="hu-HU" b="1" dirty="0"/>
            <a:t>A serdülőkori társas-éhség, a biztonságigény, a valakihez tartozási vágy legtisztább bizonyítéka. </a:t>
          </a:r>
          <a:endParaRPr lang="en-US" b="1" dirty="0"/>
        </a:p>
      </dgm:t>
    </dgm:pt>
    <dgm:pt modelId="{6C900FC8-526D-44BE-9942-AE8B67C3E741}" type="parTrans" cxnId="{8B4803A8-F844-4BC8-BB9B-8662D3184620}">
      <dgm:prSet/>
      <dgm:spPr/>
      <dgm:t>
        <a:bodyPr/>
        <a:lstStyle/>
        <a:p>
          <a:endParaRPr lang="en-US"/>
        </a:p>
      </dgm:t>
    </dgm:pt>
    <dgm:pt modelId="{81DA4F05-FC71-4AFA-B5C8-2641AE3F2460}" type="sibTrans" cxnId="{8B4803A8-F844-4BC8-BB9B-8662D3184620}">
      <dgm:prSet/>
      <dgm:spPr/>
      <dgm:t>
        <a:bodyPr/>
        <a:lstStyle/>
        <a:p>
          <a:endParaRPr lang="en-US"/>
        </a:p>
      </dgm:t>
    </dgm:pt>
    <dgm:pt modelId="{99323E31-59FA-4871-B3B0-2D1DCE196BE5}">
      <dgm:prSet/>
      <dgm:spPr/>
      <dgm:t>
        <a:bodyPr/>
        <a:lstStyle/>
        <a:p>
          <a:r>
            <a:rPr lang="hu-HU" b="1" dirty="0"/>
            <a:t>Itt tanuljuk meg az egyenrangú, kölcsönösségi kapcsolatok kialakításának és fenntartásának módját.  </a:t>
          </a:r>
          <a:endParaRPr lang="en-US" b="1" dirty="0"/>
        </a:p>
      </dgm:t>
    </dgm:pt>
    <dgm:pt modelId="{EDE978CC-37FA-412C-93AB-4D275B57124E}" type="parTrans" cxnId="{A2591B63-F0F1-434C-9811-1BBBCA48ACC0}">
      <dgm:prSet/>
      <dgm:spPr/>
      <dgm:t>
        <a:bodyPr/>
        <a:lstStyle/>
        <a:p>
          <a:endParaRPr lang="en-US"/>
        </a:p>
      </dgm:t>
    </dgm:pt>
    <dgm:pt modelId="{2B0F0034-7C9D-40F5-82FB-D6F2B902E55D}" type="sibTrans" cxnId="{A2591B63-F0F1-434C-9811-1BBBCA48ACC0}">
      <dgm:prSet/>
      <dgm:spPr/>
      <dgm:t>
        <a:bodyPr/>
        <a:lstStyle/>
        <a:p>
          <a:endParaRPr lang="en-US"/>
        </a:p>
      </dgm:t>
    </dgm:pt>
    <dgm:pt modelId="{134C6CD7-8554-48DB-B294-FCF74C8FC68F}">
      <dgm:prSet/>
      <dgm:spPr/>
      <dgm:t>
        <a:bodyPr/>
        <a:lstStyle/>
        <a:p>
          <a:r>
            <a:rPr lang="hu-HU" b="1" u="none" dirty="0"/>
            <a:t>A barátság a szerelem iskolája</a:t>
          </a:r>
          <a:r>
            <a:rPr lang="hu-HU" u="sng" dirty="0"/>
            <a:t>.</a:t>
          </a:r>
          <a:endParaRPr lang="en-US" dirty="0"/>
        </a:p>
      </dgm:t>
    </dgm:pt>
    <dgm:pt modelId="{7D292B7A-7D11-4856-AD46-6FDE9F7F9A64}" type="parTrans" cxnId="{46B87F2A-56DF-4F78-868E-58C088BC37AE}">
      <dgm:prSet/>
      <dgm:spPr/>
      <dgm:t>
        <a:bodyPr/>
        <a:lstStyle/>
        <a:p>
          <a:endParaRPr lang="en-US"/>
        </a:p>
      </dgm:t>
    </dgm:pt>
    <dgm:pt modelId="{1B95A545-3838-4573-B8EB-1F8D311E8943}" type="sibTrans" cxnId="{46B87F2A-56DF-4F78-868E-58C088BC37AE}">
      <dgm:prSet/>
      <dgm:spPr/>
      <dgm:t>
        <a:bodyPr/>
        <a:lstStyle/>
        <a:p>
          <a:endParaRPr lang="en-US"/>
        </a:p>
      </dgm:t>
    </dgm:pt>
    <dgm:pt modelId="{7A99F614-C486-4D34-968E-4B36C7D4F419}" type="pres">
      <dgm:prSet presAssocID="{80CE4A17-5AA0-4879-A82F-6938E5D79A6A}" presName="linear" presStyleCnt="0">
        <dgm:presLayoutVars>
          <dgm:animLvl val="lvl"/>
          <dgm:resizeHandles val="exact"/>
        </dgm:presLayoutVars>
      </dgm:prSet>
      <dgm:spPr/>
    </dgm:pt>
    <dgm:pt modelId="{FD802767-FB3F-464B-95D2-8EE3221B9710}" type="pres">
      <dgm:prSet presAssocID="{15BBC920-6806-4331-B3F6-E6CE6D31BC3E}" presName="parentText" presStyleLbl="node1" presStyleIdx="0" presStyleCnt="3">
        <dgm:presLayoutVars>
          <dgm:chMax val="0"/>
          <dgm:bulletEnabled val="1"/>
        </dgm:presLayoutVars>
      </dgm:prSet>
      <dgm:spPr/>
    </dgm:pt>
    <dgm:pt modelId="{968567F1-A3B4-4C09-93AA-5273E4B61978}" type="pres">
      <dgm:prSet presAssocID="{81DA4F05-FC71-4AFA-B5C8-2641AE3F2460}" presName="spacer" presStyleCnt="0"/>
      <dgm:spPr/>
    </dgm:pt>
    <dgm:pt modelId="{EFF7FE8B-4D40-458A-8173-A39738267171}" type="pres">
      <dgm:prSet presAssocID="{99323E31-59FA-4871-B3B0-2D1DCE196BE5}" presName="parentText" presStyleLbl="node1" presStyleIdx="1" presStyleCnt="3">
        <dgm:presLayoutVars>
          <dgm:chMax val="0"/>
          <dgm:bulletEnabled val="1"/>
        </dgm:presLayoutVars>
      </dgm:prSet>
      <dgm:spPr/>
    </dgm:pt>
    <dgm:pt modelId="{82A7F4CD-C5EB-4D1E-B4B1-59A1C4B36EFB}" type="pres">
      <dgm:prSet presAssocID="{2B0F0034-7C9D-40F5-82FB-D6F2B902E55D}" presName="spacer" presStyleCnt="0"/>
      <dgm:spPr/>
    </dgm:pt>
    <dgm:pt modelId="{D985F96A-E0C5-47E3-93F1-31484EAC41F3}" type="pres">
      <dgm:prSet presAssocID="{134C6CD7-8554-48DB-B294-FCF74C8FC68F}" presName="parentText" presStyleLbl="node1" presStyleIdx="2" presStyleCnt="3">
        <dgm:presLayoutVars>
          <dgm:chMax val="0"/>
          <dgm:bulletEnabled val="1"/>
        </dgm:presLayoutVars>
      </dgm:prSet>
      <dgm:spPr/>
    </dgm:pt>
  </dgm:ptLst>
  <dgm:cxnLst>
    <dgm:cxn modelId="{46B87F2A-56DF-4F78-868E-58C088BC37AE}" srcId="{80CE4A17-5AA0-4879-A82F-6938E5D79A6A}" destId="{134C6CD7-8554-48DB-B294-FCF74C8FC68F}" srcOrd="2" destOrd="0" parTransId="{7D292B7A-7D11-4856-AD46-6FDE9F7F9A64}" sibTransId="{1B95A545-3838-4573-B8EB-1F8D311E8943}"/>
    <dgm:cxn modelId="{BCAFB75F-5F5F-4417-B1C5-9274C39656CF}" type="presOf" srcId="{80CE4A17-5AA0-4879-A82F-6938E5D79A6A}" destId="{7A99F614-C486-4D34-968E-4B36C7D4F419}" srcOrd="0" destOrd="0" presId="urn:microsoft.com/office/officeart/2005/8/layout/vList2"/>
    <dgm:cxn modelId="{F7570442-D426-4B86-817F-F24010D872EC}" type="presOf" srcId="{99323E31-59FA-4871-B3B0-2D1DCE196BE5}" destId="{EFF7FE8B-4D40-458A-8173-A39738267171}" srcOrd="0" destOrd="0" presId="urn:microsoft.com/office/officeart/2005/8/layout/vList2"/>
    <dgm:cxn modelId="{A2591B63-F0F1-434C-9811-1BBBCA48ACC0}" srcId="{80CE4A17-5AA0-4879-A82F-6938E5D79A6A}" destId="{99323E31-59FA-4871-B3B0-2D1DCE196BE5}" srcOrd="1" destOrd="0" parTransId="{EDE978CC-37FA-412C-93AB-4D275B57124E}" sibTransId="{2B0F0034-7C9D-40F5-82FB-D6F2B902E55D}"/>
    <dgm:cxn modelId="{8B4803A8-F844-4BC8-BB9B-8662D3184620}" srcId="{80CE4A17-5AA0-4879-A82F-6938E5D79A6A}" destId="{15BBC920-6806-4331-B3F6-E6CE6D31BC3E}" srcOrd="0" destOrd="0" parTransId="{6C900FC8-526D-44BE-9942-AE8B67C3E741}" sibTransId="{81DA4F05-FC71-4AFA-B5C8-2641AE3F2460}"/>
    <dgm:cxn modelId="{4332D6C0-5029-4F38-823E-86574FCBEFF5}" type="presOf" srcId="{15BBC920-6806-4331-B3F6-E6CE6D31BC3E}" destId="{FD802767-FB3F-464B-95D2-8EE3221B9710}" srcOrd="0" destOrd="0" presId="urn:microsoft.com/office/officeart/2005/8/layout/vList2"/>
    <dgm:cxn modelId="{EDDE46E7-FCD1-4EFE-9737-A3B95E768BDA}" type="presOf" srcId="{134C6CD7-8554-48DB-B294-FCF74C8FC68F}" destId="{D985F96A-E0C5-47E3-93F1-31484EAC41F3}" srcOrd="0" destOrd="0" presId="urn:microsoft.com/office/officeart/2005/8/layout/vList2"/>
    <dgm:cxn modelId="{01B4C615-6A1D-4206-98E9-6BF1C72C443B}" type="presParOf" srcId="{7A99F614-C486-4D34-968E-4B36C7D4F419}" destId="{FD802767-FB3F-464B-95D2-8EE3221B9710}" srcOrd="0" destOrd="0" presId="urn:microsoft.com/office/officeart/2005/8/layout/vList2"/>
    <dgm:cxn modelId="{312F67D8-2AD8-4424-8527-5664D4E9E2AF}" type="presParOf" srcId="{7A99F614-C486-4D34-968E-4B36C7D4F419}" destId="{968567F1-A3B4-4C09-93AA-5273E4B61978}" srcOrd="1" destOrd="0" presId="urn:microsoft.com/office/officeart/2005/8/layout/vList2"/>
    <dgm:cxn modelId="{89FD5CF8-03CA-4794-85C2-0DC4314F3D8E}" type="presParOf" srcId="{7A99F614-C486-4D34-968E-4B36C7D4F419}" destId="{EFF7FE8B-4D40-458A-8173-A39738267171}" srcOrd="2" destOrd="0" presId="urn:microsoft.com/office/officeart/2005/8/layout/vList2"/>
    <dgm:cxn modelId="{A20C234B-5AF2-405A-B87F-EAE3B4C8BADB}" type="presParOf" srcId="{7A99F614-C486-4D34-968E-4B36C7D4F419}" destId="{82A7F4CD-C5EB-4D1E-B4B1-59A1C4B36EFB}" srcOrd="3" destOrd="0" presId="urn:microsoft.com/office/officeart/2005/8/layout/vList2"/>
    <dgm:cxn modelId="{ED99CE37-0D4C-4A4F-813E-98A8DC15E42E}" type="presParOf" srcId="{7A99F614-C486-4D34-968E-4B36C7D4F419}" destId="{D985F96A-E0C5-47E3-93F1-31484EAC41F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2D497-E49E-4DD1-8575-F6CAE41159B0}">
      <dsp:nvSpPr>
        <dsp:cNvPr id="0" name=""/>
        <dsp:cNvSpPr/>
      </dsp:nvSpPr>
      <dsp:spPr>
        <a:xfrm>
          <a:off x="9242" y="600807"/>
          <a:ext cx="2762398" cy="257577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hu-HU" sz="2200" b="1" kern="1200" dirty="0"/>
            <a:t>Ekkor van a legtöbb dolgunk </a:t>
          </a:r>
          <a:r>
            <a:rPr lang="hu-HU" sz="2200" b="1" kern="1200" dirty="0">
              <a:latin typeface="Calibri" panose="020F0502020204030204" pitchFamily="34" charset="0"/>
              <a:cs typeface="Calibri" panose="020F0502020204030204" pitchFamily="34" charset="0"/>
            </a:rPr>
            <a:t>önmagunkkal</a:t>
          </a:r>
          <a:r>
            <a:rPr lang="hu-HU" sz="2200" b="1" kern="1200" dirty="0"/>
            <a:t> és a környezetünkkel</a:t>
          </a:r>
          <a:r>
            <a:rPr lang="hu-HU" sz="2200" kern="1200" dirty="0"/>
            <a:t>.</a:t>
          </a:r>
          <a:endParaRPr lang="en-US" sz="2200" kern="1200" dirty="0"/>
        </a:p>
      </dsp:txBody>
      <dsp:txXfrm>
        <a:off x="84684" y="676249"/>
        <a:ext cx="2611514" cy="2424892"/>
      </dsp:txXfrm>
    </dsp:sp>
    <dsp:sp modelId="{57D2F214-CD7B-4DEE-A6F7-AD8C874C6577}">
      <dsp:nvSpPr>
        <dsp:cNvPr id="0" name=""/>
        <dsp:cNvSpPr/>
      </dsp:nvSpPr>
      <dsp:spPr>
        <a:xfrm>
          <a:off x="3014732" y="1546158"/>
          <a:ext cx="585628" cy="68507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a:t>01</a:t>
          </a:r>
        </a:p>
      </dsp:txBody>
      <dsp:txXfrm>
        <a:off x="3014732" y="1683173"/>
        <a:ext cx="409940" cy="411044"/>
      </dsp:txXfrm>
    </dsp:sp>
    <dsp:sp modelId="{7B551840-4C46-4BCF-A6CB-E5B52FE25537}">
      <dsp:nvSpPr>
        <dsp:cNvPr id="0" name=""/>
        <dsp:cNvSpPr/>
      </dsp:nvSpPr>
      <dsp:spPr>
        <a:xfrm>
          <a:off x="3876600" y="248377"/>
          <a:ext cx="2762398" cy="3280635"/>
        </a:xfrm>
        <a:prstGeom prst="roundRect">
          <a:avLst>
            <a:gd name="adj" fmla="val 10000"/>
          </a:avLst>
        </a:prstGeom>
        <a:solidFill>
          <a:schemeClr val="accent5">
            <a:hueOff val="9666999"/>
            <a:satOff val="-14351"/>
            <a:lumOff val="-2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hu-HU" sz="2100" b="1" kern="1200" dirty="0"/>
            <a:t>A serdülőkor gyermekkorból a felnőttségbe való „átnövés” folyamata, sokan a második születésként is szokták emlegetni.</a:t>
          </a:r>
          <a:endParaRPr lang="en-US" sz="2100" b="1" kern="1200" dirty="0"/>
        </a:p>
      </dsp:txBody>
      <dsp:txXfrm>
        <a:off x="3957508" y="329285"/>
        <a:ext cx="2600582" cy="3118819"/>
      </dsp:txXfrm>
    </dsp:sp>
    <dsp:sp modelId="{A472B562-13F7-47A8-92D1-33EF2196106B}">
      <dsp:nvSpPr>
        <dsp:cNvPr id="0" name=""/>
        <dsp:cNvSpPr/>
      </dsp:nvSpPr>
      <dsp:spPr>
        <a:xfrm>
          <a:off x="6882090" y="1546158"/>
          <a:ext cx="585628" cy="685074"/>
        </a:xfrm>
        <a:prstGeom prst="rightArrow">
          <a:avLst>
            <a:gd name="adj1" fmla="val 60000"/>
            <a:gd name="adj2" fmla="val 50000"/>
          </a:avLst>
        </a:prstGeom>
        <a:solidFill>
          <a:schemeClr val="accent5">
            <a:hueOff val="19333998"/>
            <a:satOff val="-28703"/>
            <a:lumOff val="-529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a:t>02</a:t>
          </a:r>
        </a:p>
      </dsp:txBody>
      <dsp:txXfrm>
        <a:off x="6882090" y="1683173"/>
        <a:ext cx="409940" cy="411044"/>
      </dsp:txXfrm>
    </dsp:sp>
    <dsp:sp modelId="{49D77130-7CE4-48FA-9957-63FBBB3BABDE}">
      <dsp:nvSpPr>
        <dsp:cNvPr id="0" name=""/>
        <dsp:cNvSpPr/>
      </dsp:nvSpPr>
      <dsp:spPr>
        <a:xfrm>
          <a:off x="7743958" y="57879"/>
          <a:ext cx="2762398" cy="3661631"/>
        </a:xfrm>
        <a:prstGeom prst="roundRect">
          <a:avLst>
            <a:gd name="adj" fmla="val 10000"/>
          </a:avLst>
        </a:prstGeom>
        <a:solidFill>
          <a:schemeClr val="accent5">
            <a:hueOff val="19333998"/>
            <a:satOff val="-28703"/>
            <a:lumOff val="-52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hu-HU" sz="2100" b="1" kern="1200" dirty="0"/>
            <a:t>„...most egy elkülönülő személyiség szakad ki a család érzelmi burkából, hogy a világgal és önmagával egyedül is szembenézzen.” Vekerdy</a:t>
          </a:r>
          <a:endParaRPr lang="en-US" sz="2100" b="1" kern="1200" dirty="0"/>
        </a:p>
      </dsp:txBody>
      <dsp:txXfrm>
        <a:off x="7824866" y="138787"/>
        <a:ext cx="2600582" cy="34998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46D8A-E4F8-4428-BB77-58AE0145BC07}">
      <dsp:nvSpPr>
        <dsp:cNvPr id="0" name=""/>
        <dsp:cNvSpPr/>
      </dsp:nvSpPr>
      <dsp:spPr>
        <a:xfrm>
          <a:off x="0" y="136468"/>
          <a:ext cx="8410574" cy="205778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hu-HU" sz="2400" b="1" kern="1200" dirty="0"/>
            <a:t>A serdülőkor csúcsélménye, melyben meg kell tanulnunk a szeretet érzését. </a:t>
          </a:r>
          <a:endParaRPr lang="en-US" sz="2400" b="1" kern="1200" dirty="0"/>
        </a:p>
      </dsp:txBody>
      <dsp:txXfrm>
        <a:off x="100453" y="236921"/>
        <a:ext cx="8209668" cy="1856876"/>
      </dsp:txXfrm>
    </dsp:sp>
    <dsp:sp modelId="{50815A05-C5C7-4A21-9A85-323422C7A049}">
      <dsp:nvSpPr>
        <dsp:cNvPr id="0" name=""/>
        <dsp:cNvSpPr/>
      </dsp:nvSpPr>
      <dsp:spPr>
        <a:xfrm>
          <a:off x="0" y="2381451"/>
          <a:ext cx="8410574" cy="2276071"/>
        </a:xfrm>
        <a:prstGeom prst="roundRect">
          <a:avLst/>
        </a:prstGeom>
        <a:solidFill>
          <a:schemeClr val="accent5">
            <a:hueOff val="9666999"/>
            <a:satOff val="-14351"/>
            <a:lumOff val="-2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hu-HU" sz="2400" b="1" kern="1200" dirty="0"/>
            <a:t>Az első szerelemben talán több a „lelki” és kevesebb az érzéki, jellemzőbb a sóvárgó beteljesületlenség—az érzés intenzív.</a:t>
          </a:r>
          <a:endParaRPr lang="en-US" sz="2400" b="1" kern="1200" dirty="0"/>
        </a:p>
      </dsp:txBody>
      <dsp:txXfrm>
        <a:off x="111109" y="2492560"/>
        <a:ext cx="8188356" cy="2053853"/>
      </dsp:txXfrm>
    </dsp:sp>
    <dsp:sp modelId="{283B6F4F-B89B-4113-A5F9-5C4EC9E54916}">
      <dsp:nvSpPr>
        <dsp:cNvPr id="0" name=""/>
        <dsp:cNvSpPr/>
      </dsp:nvSpPr>
      <dsp:spPr>
        <a:xfrm>
          <a:off x="0" y="4844722"/>
          <a:ext cx="8410574" cy="2057782"/>
        </a:xfrm>
        <a:prstGeom prst="roundRect">
          <a:avLst/>
        </a:prstGeom>
        <a:solidFill>
          <a:schemeClr val="accent5">
            <a:hueOff val="19333998"/>
            <a:satOff val="-28703"/>
            <a:lumOff val="-52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hu-HU" sz="2400" b="1" kern="1200" dirty="0"/>
            <a:t>A nemi hovatartozás szerinti viselkedés magatartását sajátítjuk el. Milyen lány, fiú vagyok én? Milyen nővé, férfivá szeretnék válni? Hogyan viszonyulnak hozzám az ellenkező neműek? Hogyan szeretném, hogy viszonyuljanak hozzám? Ezért mit tehetnék</a:t>
          </a:r>
          <a:r>
            <a:rPr lang="hu-HU" sz="500" kern="1200" dirty="0"/>
            <a:t>??</a:t>
          </a:r>
          <a:endParaRPr lang="en-US" sz="500" kern="1200" dirty="0"/>
        </a:p>
      </dsp:txBody>
      <dsp:txXfrm>
        <a:off x="100453" y="4945175"/>
        <a:ext cx="8209668" cy="1856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CBB24-DE09-4A3E-9825-D2D5A8D60804}">
      <dsp:nvSpPr>
        <dsp:cNvPr id="0" name=""/>
        <dsp:cNvSpPr/>
      </dsp:nvSpPr>
      <dsp:spPr>
        <a:xfrm>
          <a:off x="0" y="0"/>
          <a:ext cx="6179058" cy="135110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hu-HU" sz="2000" b="1" kern="1200" dirty="0">
              <a:latin typeface="Calibri" panose="020F0502020204030204" pitchFamily="34" charset="0"/>
              <a:cs typeface="Calibri" panose="020F0502020204030204" pitchFamily="34" charset="0"/>
            </a:rPr>
            <a:t>1. Ki kell bontakoznunk a szüleikkel való kapcsolat gyermeki helyzetéből - IDENTITÁS, egyenértékű kapcsolat</a:t>
          </a:r>
          <a:endParaRPr lang="en-US" sz="2000" kern="1200" dirty="0">
            <a:latin typeface="Calibri" panose="020F0502020204030204" pitchFamily="34" charset="0"/>
            <a:cs typeface="Calibri" panose="020F0502020204030204" pitchFamily="34" charset="0"/>
          </a:endParaRPr>
        </a:p>
      </dsp:txBody>
      <dsp:txXfrm>
        <a:off x="39572" y="39572"/>
        <a:ext cx="4721113" cy="1271958"/>
      </dsp:txXfrm>
    </dsp:sp>
    <dsp:sp modelId="{B40D628B-5715-402C-AB60-131C01FCF903}">
      <dsp:nvSpPr>
        <dsp:cNvPr id="0" name=""/>
        <dsp:cNvSpPr/>
      </dsp:nvSpPr>
      <dsp:spPr>
        <a:xfrm>
          <a:off x="545210" y="1576286"/>
          <a:ext cx="6179058" cy="1351102"/>
        </a:xfrm>
        <a:prstGeom prst="roundRect">
          <a:avLst>
            <a:gd name="adj" fmla="val 10000"/>
          </a:avLst>
        </a:prstGeom>
        <a:gradFill rotWithShape="0">
          <a:gsLst>
            <a:gs pos="0">
              <a:schemeClr val="accent5">
                <a:hueOff val="9666999"/>
                <a:satOff val="-14351"/>
                <a:lumOff val="-2647"/>
                <a:alphaOff val="0"/>
                <a:satMod val="103000"/>
                <a:lumMod val="102000"/>
                <a:tint val="94000"/>
              </a:schemeClr>
            </a:gs>
            <a:gs pos="50000">
              <a:schemeClr val="accent5">
                <a:hueOff val="9666999"/>
                <a:satOff val="-14351"/>
                <a:lumOff val="-2647"/>
                <a:alphaOff val="0"/>
                <a:satMod val="110000"/>
                <a:lumMod val="100000"/>
                <a:shade val="100000"/>
              </a:schemeClr>
            </a:gs>
            <a:gs pos="100000">
              <a:schemeClr val="accent5">
                <a:hueOff val="9666999"/>
                <a:satOff val="-14351"/>
                <a:lumOff val="-264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hu-HU" sz="2000" b="1" kern="1200" dirty="0">
              <a:latin typeface="Calibri" panose="020F0502020204030204" pitchFamily="34" charset="0"/>
              <a:cs typeface="Calibri" panose="020F0502020204030204" pitchFamily="34" charset="0"/>
            </a:rPr>
            <a:t>2. Bele kell tanulnunk a nemünk megfelelő szerepébe - PSZICHOSZEXUÁLIS SZEREP érett, bensőséges párkapcsolat </a:t>
          </a:r>
          <a:endParaRPr lang="en-US" sz="2000" kern="1200" dirty="0">
            <a:latin typeface="Calibri" panose="020F0502020204030204" pitchFamily="34" charset="0"/>
            <a:cs typeface="Calibri" panose="020F0502020204030204" pitchFamily="34" charset="0"/>
          </a:endParaRPr>
        </a:p>
      </dsp:txBody>
      <dsp:txXfrm>
        <a:off x="584782" y="1615858"/>
        <a:ext cx="4676486" cy="1271958"/>
      </dsp:txXfrm>
    </dsp:sp>
    <dsp:sp modelId="{55252C0D-76D2-4F52-A57E-F10C38C9287F}">
      <dsp:nvSpPr>
        <dsp:cNvPr id="0" name=""/>
        <dsp:cNvSpPr/>
      </dsp:nvSpPr>
      <dsp:spPr>
        <a:xfrm>
          <a:off x="1090421" y="3152573"/>
          <a:ext cx="6179058" cy="1351102"/>
        </a:xfrm>
        <a:prstGeom prst="roundRect">
          <a:avLst>
            <a:gd name="adj" fmla="val 10000"/>
          </a:avLst>
        </a:prstGeom>
        <a:gradFill rotWithShape="0">
          <a:gsLst>
            <a:gs pos="0">
              <a:schemeClr val="accent5">
                <a:hueOff val="19333998"/>
                <a:satOff val="-28703"/>
                <a:lumOff val="-5295"/>
                <a:alphaOff val="0"/>
                <a:satMod val="103000"/>
                <a:lumMod val="102000"/>
                <a:tint val="94000"/>
              </a:schemeClr>
            </a:gs>
            <a:gs pos="50000">
              <a:schemeClr val="accent5">
                <a:hueOff val="19333998"/>
                <a:satOff val="-28703"/>
                <a:lumOff val="-5295"/>
                <a:alphaOff val="0"/>
                <a:satMod val="110000"/>
                <a:lumMod val="100000"/>
                <a:shade val="100000"/>
              </a:schemeClr>
            </a:gs>
            <a:gs pos="100000">
              <a:schemeClr val="accent5">
                <a:hueOff val="19333998"/>
                <a:satOff val="-28703"/>
                <a:lumOff val="-529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hu-HU" sz="2000" b="1" kern="1200" dirty="0">
              <a:latin typeface="Calibri" panose="020F0502020204030204" pitchFamily="34" charset="0"/>
              <a:cs typeface="Calibri" panose="020F0502020204030204" pitchFamily="34" charset="0"/>
            </a:rPr>
            <a:t>3. Felnőttséggel járó teljesítmények ellátására való alkalmasságot kell elsajátítanunk - „TEKINTÉLY”, pályaválasztás</a:t>
          </a:r>
          <a:endParaRPr lang="en-US" sz="2000" kern="1200" dirty="0">
            <a:latin typeface="Calibri" panose="020F0502020204030204" pitchFamily="34" charset="0"/>
            <a:cs typeface="Calibri" panose="020F0502020204030204" pitchFamily="34" charset="0"/>
          </a:endParaRPr>
        </a:p>
      </dsp:txBody>
      <dsp:txXfrm>
        <a:off x="1129993" y="3192145"/>
        <a:ext cx="4676486" cy="1271958"/>
      </dsp:txXfrm>
    </dsp:sp>
    <dsp:sp modelId="{4008A6DD-D1C5-4ECB-96DC-ED45C79E8606}">
      <dsp:nvSpPr>
        <dsp:cNvPr id="0" name=""/>
        <dsp:cNvSpPr/>
      </dsp:nvSpPr>
      <dsp:spPr>
        <a:xfrm>
          <a:off x="5300841" y="1024586"/>
          <a:ext cx="878216" cy="878216"/>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498440" y="1024586"/>
        <a:ext cx="483018" cy="660858"/>
      </dsp:txXfrm>
    </dsp:sp>
    <dsp:sp modelId="{7E474930-1C04-4B22-BAB1-ED7262190D52}">
      <dsp:nvSpPr>
        <dsp:cNvPr id="0" name=""/>
        <dsp:cNvSpPr/>
      </dsp:nvSpPr>
      <dsp:spPr>
        <a:xfrm>
          <a:off x="5846052" y="2591865"/>
          <a:ext cx="878216" cy="878216"/>
        </a:xfrm>
        <a:prstGeom prst="downArrow">
          <a:avLst>
            <a:gd name="adj1" fmla="val 55000"/>
            <a:gd name="adj2" fmla="val 45000"/>
          </a:avLst>
        </a:prstGeom>
        <a:solidFill>
          <a:schemeClr val="accent5">
            <a:tint val="40000"/>
            <a:alpha val="90000"/>
            <a:hueOff val="20515523"/>
            <a:satOff val="-41818"/>
            <a:lumOff val="-2554"/>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043651" y="2591865"/>
        <a:ext cx="483018" cy="6608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10EAC-BFC1-47CA-A953-45C1E2031044}">
      <dsp:nvSpPr>
        <dsp:cNvPr id="0" name=""/>
        <dsp:cNvSpPr/>
      </dsp:nvSpPr>
      <dsp:spPr>
        <a:xfrm>
          <a:off x="0" y="0"/>
          <a:ext cx="4767070" cy="1516380"/>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u-HU" sz="1700" b="1" kern="1200" dirty="0"/>
            <a:t>A serdülőkor legfontosabb feladata: az identitás kiformálása, egységes önvalónk megszületésének szolgálata.</a:t>
          </a:r>
          <a:endParaRPr lang="en-US" sz="1700" b="1" kern="1200" dirty="0"/>
        </a:p>
      </dsp:txBody>
      <dsp:txXfrm>
        <a:off x="44413" y="44413"/>
        <a:ext cx="3130778" cy="1427554"/>
      </dsp:txXfrm>
    </dsp:sp>
    <dsp:sp modelId="{D7F279EC-6293-4DAB-B028-3ED00A59AD92}">
      <dsp:nvSpPr>
        <dsp:cNvPr id="0" name=""/>
        <dsp:cNvSpPr/>
      </dsp:nvSpPr>
      <dsp:spPr>
        <a:xfrm>
          <a:off x="420623" y="1769110"/>
          <a:ext cx="4767070" cy="1516380"/>
        </a:xfrm>
        <a:prstGeom prst="roundRect">
          <a:avLst>
            <a:gd name="adj" fmla="val 10000"/>
          </a:avLst>
        </a:prstGeom>
        <a:solidFill>
          <a:schemeClr val="accent5">
            <a:hueOff val="9666999"/>
            <a:satOff val="-14351"/>
            <a:lumOff val="-264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u-HU" sz="1700" b="1" kern="1200" dirty="0"/>
            <a:t>Az identitás önazonosságot, ennek élményét, tudatát és általa meghatározott viselkedést jelent.</a:t>
          </a:r>
          <a:endParaRPr lang="en-US" sz="1700" b="1" kern="1200" dirty="0"/>
        </a:p>
      </dsp:txBody>
      <dsp:txXfrm>
        <a:off x="465036" y="1813523"/>
        <a:ext cx="3271973" cy="1427554"/>
      </dsp:txXfrm>
    </dsp:sp>
    <dsp:sp modelId="{237C5C6D-D8B5-48E7-B825-4F4C1814651D}">
      <dsp:nvSpPr>
        <dsp:cNvPr id="0" name=""/>
        <dsp:cNvSpPr/>
      </dsp:nvSpPr>
      <dsp:spPr>
        <a:xfrm>
          <a:off x="841247" y="3538220"/>
          <a:ext cx="4767070" cy="1516380"/>
        </a:xfrm>
        <a:prstGeom prst="roundRect">
          <a:avLst>
            <a:gd name="adj" fmla="val 10000"/>
          </a:avLst>
        </a:prstGeom>
        <a:solidFill>
          <a:schemeClr val="accent5">
            <a:hueOff val="19333998"/>
            <a:satOff val="-28703"/>
            <a:lumOff val="-529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u-HU" sz="1700" b="1" kern="1200"/>
            <a:t>Erikson: identitás vagy szerepösszezavarodás, az identitásépítés milyensége döntő fontosságú a továbbiakra nézve is.</a:t>
          </a:r>
          <a:endParaRPr lang="en-US" sz="1700" kern="1200"/>
        </a:p>
      </dsp:txBody>
      <dsp:txXfrm>
        <a:off x="885660" y="3582633"/>
        <a:ext cx="3271973" cy="1427554"/>
      </dsp:txXfrm>
    </dsp:sp>
    <dsp:sp modelId="{F388B5D9-982E-46BF-B928-16AEAF59E6EB}">
      <dsp:nvSpPr>
        <dsp:cNvPr id="0" name=""/>
        <dsp:cNvSpPr/>
      </dsp:nvSpPr>
      <dsp:spPr>
        <a:xfrm>
          <a:off x="3781423" y="1149921"/>
          <a:ext cx="985647" cy="985647"/>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003194" y="1149921"/>
        <a:ext cx="542105" cy="741699"/>
      </dsp:txXfrm>
    </dsp:sp>
    <dsp:sp modelId="{BD1FB24C-054B-4231-B942-AC030991DF57}">
      <dsp:nvSpPr>
        <dsp:cNvPr id="0" name=""/>
        <dsp:cNvSpPr/>
      </dsp:nvSpPr>
      <dsp:spPr>
        <a:xfrm>
          <a:off x="4202047" y="2908922"/>
          <a:ext cx="985647" cy="985647"/>
        </a:xfrm>
        <a:prstGeom prst="downArrow">
          <a:avLst>
            <a:gd name="adj1" fmla="val 55000"/>
            <a:gd name="adj2" fmla="val 45000"/>
          </a:avLst>
        </a:prstGeom>
        <a:solidFill>
          <a:schemeClr val="accent5">
            <a:tint val="40000"/>
            <a:alpha val="90000"/>
            <a:hueOff val="20515523"/>
            <a:satOff val="-41818"/>
            <a:lumOff val="-255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423818" y="2908922"/>
        <a:ext cx="542105" cy="7416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0B0B8-8210-41BD-803C-6C6FACB40567}">
      <dsp:nvSpPr>
        <dsp:cNvPr id="0" name=""/>
        <dsp:cNvSpPr/>
      </dsp:nvSpPr>
      <dsp:spPr>
        <a:xfrm>
          <a:off x="2784540" y="699713"/>
          <a:ext cx="538438" cy="91440"/>
        </a:xfrm>
        <a:custGeom>
          <a:avLst/>
          <a:gdLst/>
          <a:ahLst/>
          <a:cxnLst/>
          <a:rect l="0" t="0" r="0" b="0"/>
          <a:pathLst>
            <a:path>
              <a:moveTo>
                <a:pt x="0" y="45720"/>
              </a:moveTo>
              <a:lnTo>
                <a:pt x="538438"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9534" y="742588"/>
        <a:ext cx="28451" cy="5690"/>
      </dsp:txXfrm>
    </dsp:sp>
    <dsp:sp modelId="{28F4C084-431B-4101-AA07-41BA49EA1AD4}">
      <dsp:nvSpPr>
        <dsp:cNvPr id="0" name=""/>
        <dsp:cNvSpPr/>
      </dsp:nvSpPr>
      <dsp:spPr>
        <a:xfrm>
          <a:off x="312259" y="3208"/>
          <a:ext cx="2474081" cy="14844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232" tIns="127254" rIns="121232" bIns="127254" numCol="1" spcCol="1270" anchor="ctr" anchorCtr="0">
          <a:noAutofit/>
        </a:bodyPr>
        <a:lstStyle/>
        <a:p>
          <a:pPr marL="0" lvl="0" indent="0" algn="ctr" defTabSz="622300">
            <a:lnSpc>
              <a:spcPct val="90000"/>
            </a:lnSpc>
            <a:spcBef>
              <a:spcPct val="0"/>
            </a:spcBef>
            <a:spcAft>
              <a:spcPct val="35000"/>
            </a:spcAft>
            <a:buNone/>
          </a:pPr>
          <a:r>
            <a:rPr lang="hu-HU" sz="1400" kern="1200"/>
            <a:t>Az identitás az a „mag”, amelyben egyedi és egyszeri mivoltunk valósul meg és érvényesül</a:t>
          </a:r>
          <a:endParaRPr lang="en-US" sz="1400" kern="1200"/>
        </a:p>
      </dsp:txBody>
      <dsp:txXfrm>
        <a:off x="312259" y="3208"/>
        <a:ext cx="2474081" cy="1484448"/>
      </dsp:txXfrm>
    </dsp:sp>
    <dsp:sp modelId="{DA9E098C-963D-43F6-86F2-493636F6336B}">
      <dsp:nvSpPr>
        <dsp:cNvPr id="0" name=""/>
        <dsp:cNvSpPr/>
      </dsp:nvSpPr>
      <dsp:spPr>
        <a:xfrm>
          <a:off x="1549299" y="1485857"/>
          <a:ext cx="3043120" cy="538438"/>
        </a:xfrm>
        <a:custGeom>
          <a:avLst/>
          <a:gdLst/>
          <a:ahLst/>
          <a:cxnLst/>
          <a:rect l="0" t="0" r="0" b="0"/>
          <a:pathLst>
            <a:path>
              <a:moveTo>
                <a:pt x="3043120" y="0"/>
              </a:moveTo>
              <a:lnTo>
                <a:pt x="3043120" y="286319"/>
              </a:lnTo>
              <a:lnTo>
                <a:pt x="0" y="286319"/>
              </a:lnTo>
              <a:lnTo>
                <a:pt x="0" y="538438"/>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93463" y="1752231"/>
        <a:ext cx="154793" cy="5690"/>
      </dsp:txXfrm>
    </dsp:sp>
    <dsp:sp modelId="{F8472E74-2A07-473C-A8D4-1B78CFBA49BF}">
      <dsp:nvSpPr>
        <dsp:cNvPr id="0" name=""/>
        <dsp:cNvSpPr/>
      </dsp:nvSpPr>
      <dsp:spPr>
        <a:xfrm>
          <a:off x="3355379" y="3208"/>
          <a:ext cx="2474081" cy="148444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232" tIns="127254" rIns="121232" bIns="127254" numCol="1" spcCol="1270" anchor="ctr" anchorCtr="0">
          <a:noAutofit/>
        </a:bodyPr>
        <a:lstStyle/>
        <a:p>
          <a:pPr marL="0" lvl="0" indent="0" algn="ctr" defTabSz="622300">
            <a:lnSpc>
              <a:spcPct val="90000"/>
            </a:lnSpc>
            <a:spcBef>
              <a:spcPct val="0"/>
            </a:spcBef>
            <a:spcAft>
              <a:spcPct val="35000"/>
            </a:spcAft>
            <a:buNone/>
          </a:pPr>
          <a:r>
            <a:rPr lang="hu-HU" sz="1400" kern="1200"/>
            <a:t>antropológiailag: Milyen a nemem, életkorom, családunk?</a:t>
          </a:r>
          <a:endParaRPr lang="en-US" sz="1400" kern="1200"/>
        </a:p>
      </dsp:txBody>
      <dsp:txXfrm>
        <a:off x="3355379" y="3208"/>
        <a:ext cx="2474081" cy="1484448"/>
      </dsp:txXfrm>
    </dsp:sp>
    <dsp:sp modelId="{AB54EBCC-9C43-47EF-B9E2-F684257E8FE3}">
      <dsp:nvSpPr>
        <dsp:cNvPr id="0" name=""/>
        <dsp:cNvSpPr/>
      </dsp:nvSpPr>
      <dsp:spPr>
        <a:xfrm>
          <a:off x="2784540" y="2753201"/>
          <a:ext cx="538438" cy="91440"/>
        </a:xfrm>
        <a:custGeom>
          <a:avLst/>
          <a:gdLst/>
          <a:ahLst/>
          <a:cxnLst/>
          <a:rect l="0" t="0" r="0" b="0"/>
          <a:pathLst>
            <a:path>
              <a:moveTo>
                <a:pt x="0" y="45720"/>
              </a:moveTo>
              <a:lnTo>
                <a:pt x="538438"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9534" y="2796075"/>
        <a:ext cx="28451" cy="5690"/>
      </dsp:txXfrm>
    </dsp:sp>
    <dsp:sp modelId="{F1899B13-9986-4303-84BE-03F18676CBDB}">
      <dsp:nvSpPr>
        <dsp:cNvPr id="0" name=""/>
        <dsp:cNvSpPr/>
      </dsp:nvSpPr>
      <dsp:spPr>
        <a:xfrm>
          <a:off x="312259" y="2056696"/>
          <a:ext cx="2474081" cy="148444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232" tIns="127254" rIns="121232" bIns="127254" numCol="1" spcCol="1270" anchor="ctr" anchorCtr="0">
          <a:noAutofit/>
        </a:bodyPr>
        <a:lstStyle/>
        <a:p>
          <a:pPr marL="0" lvl="0" indent="0" algn="ctr" defTabSz="622300">
            <a:lnSpc>
              <a:spcPct val="90000"/>
            </a:lnSpc>
            <a:spcBef>
              <a:spcPct val="0"/>
            </a:spcBef>
            <a:spcAft>
              <a:spcPct val="35000"/>
            </a:spcAft>
            <a:buNone/>
          </a:pPr>
          <a:r>
            <a:rPr lang="hu-HU" sz="1400" kern="1200" dirty="0"/>
            <a:t>pozícionális szerep: társadalmi, iskolai, csoport – hová tartozom?</a:t>
          </a:r>
          <a:endParaRPr lang="en-US" sz="1400" kern="1200" dirty="0"/>
        </a:p>
      </dsp:txBody>
      <dsp:txXfrm>
        <a:off x="312259" y="2056696"/>
        <a:ext cx="2474081" cy="1484448"/>
      </dsp:txXfrm>
    </dsp:sp>
    <dsp:sp modelId="{955BAFC6-64EE-4FC4-AF8B-BA2CACC36F5C}">
      <dsp:nvSpPr>
        <dsp:cNvPr id="0" name=""/>
        <dsp:cNvSpPr/>
      </dsp:nvSpPr>
      <dsp:spPr>
        <a:xfrm>
          <a:off x="1549299" y="3539345"/>
          <a:ext cx="3043120" cy="538438"/>
        </a:xfrm>
        <a:custGeom>
          <a:avLst/>
          <a:gdLst/>
          <a:ahLst/>
          <a:cxnLst/>
          <a:rect l="0" t="0" r="0" b="0"/>
          <a:pathLst>
            <a:path>
              <a:moveTo>
                <a:pt x="3043120" y="0"/>
              </a:moveTo>
              <a:lnTo>
                <a:pt x="3043120" y="286319"/>
              </a:lnTo>
              <a:lnTo>
                <a:pt x="0" y="286319"/>
              </a:lnTo>
              <a:lnTo>
                <a:pt x="0" y="538438"/>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93463" y="3805719"/>
        <a:ext cx="154793" cy="5690"/>
      </dsp:txXfrm>
    </dsp:sp>
    <dsp:sp modelId="{C142C725-9E21-4C25-9B92-CB0B642E7615}">
      <dsp:nvSpPr>
        <dsp:cNvPr id="0" name=""/>
        <dsp:cNvSpPr/>
      </dsp:nvSpPr>
      <dsp:spPr>
        <a:xfrm>
          <a:off x="3355379" y="2056696"/>
          <a:ext cx="2474081" cy="148444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232" tIns="127254" rIns="121232" bIns="127254" numCol="1" spcCol="1270" anchor="ctr" anchorCtr="0">
          <a:noAutofit/>
        </a:bodyPr>
        <a:lstStyle/>
        <a:p>
          <a:pPr marL="0" lvl="0" indent="0" algn="ctr" defTabSz="622300">
            <a:lnSpc>
              <a:spcPct val="90000"/>
            </a:lnSpc>
            <a:spcBef>
              <a:spcPct val="0"/>
            </a:spcBef>
            <a:spcAft>
              <a:spcPct val="35000"/>
            </a:spcAft>
            <a:buNone/>
          </a:pPr>
          <a:r>
            <a:rPr lang="hu-HU" sz="1400" kern="1200"/>
            <a:t>ideológikus: erkölcsi, vallási, filozófiai eszmerendszerek – Miben hiszek?</a:t>
          </a:r>
          <a:endParaRPr lang="en-US" sz="1400" kern="1200"/>
        </a:p>
      </dsp:txBody>
      <dsp:txXfrm>
        <a:off x="3355379" y="2056696"/>
        <a:ext cx="2474081" cy="1484448"/>
      </dsp:txXfrm>
    </dsp:sp>
    <dsp:sp modelId="{493714FE-3512-47EC-AE56-4B11E907AFE1}">
      <dsp:nvSpPr>
        <dsp:cNvPr id="0" name=""/>
        <dsp:cNvSpPr/>
      </dsp:nvSpPr>
      <dsp:spPr>
        <a:xfrm>
          <a:off x="2784540" y="4806688"/>
          <a:ext cx="538438" cy="91440"/>
        </a:xfrm>
        <a:custGeom>
          <a:avLst/>
          <a:gdLst/>
          <a:ahLst/>
          <a:cxnLst/>
          <a:rect l="0" t="0" r="0" b="0"/>
          <a:pathLst>
            <a:path>
              <a:moveTo>
                <a:pt x="0" y="45720"/>
              </a:moveTo>
              <a:lnTo>
                <a:pt x="538438"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9534" y="4849563"/>
        <a:ext cx="28451" cy="5690"/>
      </dsp:txXfrm>
    </dsp:sp>
    <dsp:sp modelId="{D8114F16-1AD2-444A-9543-93B6DAB738B8}">
      <dsp:nvSpPr>
        <dsp:cNvPr id="0" name=""/>
        <dsp:cNvSpPr/>
      </dsp:nvSpPr>
      <dsp:spPr>
        <a:xfrm>
          <a:off x="312259" y="4110184"/>
          <a:ext cx="2474081" cy="148444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232" tIns="127254" rIns="121232" bIns="127254" numCol="1" spcCol="1270" anchor="ctr" anchorCtr="0">
          <a:noAutofit/>
        </a:bodyPr>
        <a:lstStyle/>
        <a:p>
          <a:pPr marL="0" lvl="0" indent="0" algn="ctr" defTabSz="622300">
            <a:lnSpc>
              <a:spcPct val="90000"/>
            </a:lnSpc>
            <a:spcBef>
              <a:spcPct val="0"/>
            </a:spcBef>
            <a:spcAft>
              <a:spcPct val="35000"/>
            </a:spcAft>
            <a:buNone/>
          </a:pPr>
          <a:r>
            <a:rPr lang="hu-HU" sz="1400" kern="1200"/>
            <a:t>embléma jellegű jelképek: ruházat, jelvények – milyen csoport – etno, rock stb…-  jeleit, stílusát viselem a ruházatomon? </a:t>
          </a:r>
          <a:endParaRPr lang="en-US" sz="1400" kern="1200"/>
        </a:p>
      </dsp:txBody>
      <dsp:txXfrm>
        <a:off x="312259" y="4110184"/>
        <a:ext cx="2474081" cy="1484448"/>
      </dsp:txXfrm>
    </dsp:sp>
    <dsp:sp modelId="{7E678083-6775-4F22-B180-0D8DAA589066}">
      <dsp:nvSpPr>
        <dsp:cNvPr id="0" name=""/>
        <dsp:cNvSpPr/>
      </dsp:nvSpPr>
      <dsp:spPr>
        <a:xfrm>
          <a:off x="3355379" y="4110184"/>
          <a:ext cx="2474081" cy="14844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232" tIns="127254" rIns="121232" bIns="127254" numCol="1" spcCol="1270" anchor="ctr" anchorCtr="0">
          <a:noAutofit/>
        </a:bodyPr>
        <a:lstStyle/>
        <a:p>
          <a:pPr marL="0" lvl="0" indent="0" algn="ctr" defTabSz="622300">
            <a:lnSpc>
              <a:spcPct val="90000"/>
            </a:lnSpc>
            <a:spcBef>
              <a:spcPct val="0"/>
            </a:spcBef>
            <a:spcAft>
              <a:spcPct val="35000"/>
            </a:spcAft>
            <a:buNone/>
          </a:pPr>
          <a:r>
            <a:rPr lang="hu-HU" sz="1400" kern="1200" dirty="0"/>
            <a:t>közvéleményi minősítők: mások rólunk kialakított nézetei – mit gondolnak rólam mások?</a:t>
          </a:r>
          <a:endParaRPr lang="en-US" sz="1400" kern="1200" dirty="0"/>
        </a:p>
      </dsp:txBody>
      <dsp:txXfrm>
        <a:off x="3355379" y="4110184"/>
        <a:ext cx="2474081" cy="14844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DEC04D-A767-44C0-B7FB-38F6A0BD5239}">
      <dsp:nvSpPr>
        <dsp:cNvPr id="0" name=""/>
        <dsp:cNvSpPr/>
      </dsp:nvSpPr>
      <dsp:spPr>
        <a:xfrm>
          <a:off x="3457430" y="684222"/>
          <a:ext cx="528698" cy="91440"/>
        </a:xfrm>
        <a:custGeom>
          <a:avLst/>
          <a:gdLst/>
          <a:ahLst/>
          <a:cxnLst/>
          <a:rect l="0" t="0" r="0" b="0"/>
          <a:pathLst>
            <a:path>
              <a:moveTo>
                <a:pt x="0" y="45720"/>
              </a:moveTo>
              <a:lnTo>
                <a:pt x="528698"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7797" y="727145"/>
        <a:ext cx="27964" cy="5592"/>
      </dsp:txXfrm>
    </dsp:sp>
    <dsp:sp modelId="{0FD1ACB5-0F8C-4A87-948A-825798004E37}">
      <dsp:nvSpPr>
        <dsp:cNvPr id="0" name=""/>
        <dsp:cNvSpPr/>
      </dsp:nvSpPr>
      <dsp:spPr>
        <a:xfrm>
          <a:off x="1027498" y="422"/>
          <a:ext cx="2431732" cy="145903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57" tIns="125076" rIns="119157" bIns="125076" numCol="1" spcCol="1270" anchor="ctr" anchorCtr="0">
          <a:noAutofit/>
        </a:bodyPr>
        <a:lstStyle/>
        <a:p>
          <a:pPr marL="0" lvl="0" indent="0" algn="ctr" defTabSz="1289050">
            <a:lnSpc>
              <a:spcPct val="90000"/>
            </a:lnSpc>
            <a:spcBef>
              <a:spcPct val="0"/>
            </a:spcBef>
            <a:spcAft>
              <a:spcPct val="35000"/>
            </a:spcAft>
            <a:buNone/>
          </a:pPr>
          <a:r>
            <a:rPr lang="hu-HU" sz="2900" kern="1200"/>
            <a:t>„Már nem vagyok gyerek!!”</a:t>
          </a:r>
          <a:endParaRPr lang="en-US" sz="2900" kern="1200"/>
        </a:p>
      </dsp:txBody>
      <dsp:txXfrm>
        <a:off x="1027498" y="422"/>
        <a:ext cx="2431732" cy="1459039"/>
      </dsp:txXfrm>
    </dsp:sp>
    <dsp:sp modelId="{E8508811-B5E2-460D-855A-CA2DDEA5057C}">
      <dsp:nvSpPr>
        <dsp:cNvPr id="0" name=""/>
        <dsp:cNvSpPr/>
      </dsp:nvSpPr>
      <dsp:spPr>
        <a:xfrm>
          <a:off x="2243364" y="1457661"/>
          <a:ext cx="2991030" cy="528698"/>
        </a:xfrm>
        <a:custGeom>
          <a:avLst/>
          <a:gdLst/>
          <a:ahLst/>
          <a:cxnLst/>
          <a:rect l="0" t="0" r="0" b="0"/>
          <a:pathLst>
            <a:path>
              <a:moveTo>
                <a:pt x="2991030" y="0"/>
              </a:moveTo>
              <a:lnTo>
                <a:pt x="2991030" y="281449"/>
              </a:lnTo>
              <a:lnTo>
                <a:pt x="0" y="281449"/>
              </a:lnTo>
              <a:lnTo>
                <a:pt x="0" y="528698"/>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62808" y="1719214"/>
        <a:ext cx="152143" cy="5592"/>
      </dsp:txXfrm>
    </dsp:sp>
    <dsp:sp modelId="{5C2AAE4E-CF53-4AD9-B075-F97D2484ABED}">
      <dsp:nvSpPr>
        <dsp:cNvPr id="0" name=""/>
        <dsp:cNvSpPr/>
      </dsp:nvSpPr>
      <dsp:spPr>
        <a:xfrm>
          <a:off x="4018529" y="422"/>
          <a:ext cx="2431732" cy="145903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57" tIns="125076" rIns="119157" bIns="125076" numCol="1" spcCol="1270" anchor="ctr" anchorCtr="0">
          <a:noAutofit/>
        </a:bodyPr>
        <a:lstStyle/>
        <a:p>
          <a:pPr marL="0" lvl="0" indent="0" algn="ctr" defTabSz="1289050">
            <a:lnSpc>
              <a:spcPct val="90000"/>
            </a:lnSpc>
            <a:spcBef>
              <a:spcPct val="0"/>
            </a:spcBef>
            <a:spcAft>
              <a:spcPct val="35000"/>
            </a:spcAft>
            <a:buNone/>
          </a:pPr>
          <a:r>
            <a:rPr lang="hu-HU" sz="2900" kern="1200" dirty="0"/>
            <a:t>DE ”Még nem vagyok felnőtt”</a:t>
          </a:r>
          <a:endParaRPr lang="en-US" sz="2900" kern="1200" dirty="0"/>
        </a:p>
      </dsp:txBody>
      <dsp:txXfrm>
        <a:off x="4018529" y="422"/>
        <a:ext cx="2431732" cy="1459039"/>
      </dsp:txXfrm>
    </dsp:sp>
    <dsp:sp modelId="{5620BA12-85A7-483F-88EA-5C849FC560F1}">
      <dsp:nvSpPr>
        <dsp:cNvPr id="0" name=""/>
        <dsp:cNvSpPr/>
      </dsp:nvSpPr>
      <dsp:spPr>
        <a:xfrm>
          <a:off x="3457430" y="2702560"/>
          <a:ext cx="528698" cy="91440"/>
        </a:xfrm>
        <a:custGeom>
          <a:avLst/>
          <a:gdLst/>
          <a:ahLst/>
          <a:cxnLst/>
          <a:rect l="0" t="0" r="0" b="0"/>
          <a:pathLst>
            <a:path>
              <a:moveTo>
                <a:pt x="0" y="45720"/>
              </a:moveTo>
              <a:lnTo>
                <a:pt x="528698"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7797" y="2745483"/>
        <a:ext cx="27964" cy="5592"/>
      </dsp:txXfrm>
    </dsp:sp>
    <dsp:sp modelId="{723C150E-F351-4D74-844F-79ED4F67D89C}">
      <dsp:nvSpPr>
        <dsp:cNvPr id="0" name=""/>
        <dsp:cNvSpPr/>
      </dsp:nvSpPr>
      <dsp:spPr>
        <a:xfrm>
          <a:off x="1027498" y="2018760"/>
          <a:ext cx="2431732" cy="145903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57" tIns="125076" rIns="119157" bIns="125076" numCol="1" spcCol="1270" anchor="ctr" anchorCtr="0">
          <a:noAutofit/>
        </a:bodyPr>
        <a:lstStyle/>
        <a:p>
          <a:pPr marL="0" lvl="0" indent="0" algn="ctr" defTabSz="1289050">
            <a:lnSpc>
              <a:spcPct val="90000"/>
            </a:lnSpc>
            <a:spcBef>
              <a:spcPct val="0"/>
            </a:spcBef>
            <a:spcAft>
              <a:spcPct val="35000"/>
            </a:spcAft>
            <a:buNone/>
          </a:pPr>
          <a:r>
            <a:rPr lang="hu-HU" sz="2900" kern="1200"/>
            <a:t>”Ki vagyok én?”, </a:t>
          </a:r>
          <a:endParaRPr lang="en-US" sz="2900" kern="1200"/>
        </a:p>
      </dsp:txBody>
      <dsp:txXfrm>
        <a:off x="1027498" y="2018760"/>
        <a:ext cx="2431732" cy="1459039"/>
      </dsp:txXfrm>
    </dsp:sp>
    <dsp:sp modelId="{C567B38E-1DEF-4D60-B1E2-76D15EA7A3BA}">
      <dsp:nvSpPr>
        <dsp:cNvPr id="0" name=""/>
        <dsp:cNvSpPr/>
      </dsp:nvSpPr>
      <dsp:spPr>
        <a:xfrm>
          <a:off x="2243364" y="3475999"/>
          <a:ext cx="2991030" cy="528698"/>
        </a:xfrm>
        <a:custGeom>
          <a:avLst/>
          <a:gdLst/>
          <a:ahLst/>
          <a:cxnLst/>
          <a:rect l="0" t="0" r="0" b="0"/>
          <a:pathLst>
            <a:path>
              <a:moveTo>
                <a:pt x="2991030" y="0"/>
              </a:moveTo>
              <a:lnTo>
                <a:pt x="2991030" y="281449"/>
              </a:lnTo>
              <a:lnTo>
                <a:pt x="0" y="281449"/>
              </a:lnTo>
              <a:lnTo>
                <a:pt x="0" y="528698"/>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62808" y="3737552"/>
        <a:ext cx="152143" cy="5592"/>
      </dsp:txXfrm>
    </dsp:sp>
    <dsp:sp modelId="{A8C91634-A008-4C9D-9F7D-A1DC2BCCC736}">
      <dsp:nvSpPr>
        <dsp:cNvPr id="0" name=""/>
        <dsp:cNvSpPr/>
      </dsp:nvSpPr>
      <dsp:spPr>
        <a:xfrm>
          <a:off x="4018529" y="2018760"/>
          <a:ext cx="2431732" cy="145903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57" tIns="125076" rIns="119157" bIns="125076" numCol="1" spcCol="1270" anchor="ctr" anchorCtr="0">
          <a:noAutofit/>
        </a:bodyPr>
        <a:lstStyle/>
        <a:p>
          <a:pPr marL="0" lvl="0" indent="0" algn="ctr" defTabSz="1289050">
            <a:lnSpc>
              <a:spcPct val="90000"/>
            </a:lnSpc>
            <a:spcBef>
              <a:spcPct val="0"/>
            </a:spcBef>
            <a:spcAft>
              <a:spcPct val="35000"/>
            </a:spcAft>
            <a:buNone/>
          </a:pPr>
          <a:r>
            <a:rPr lang="hu-HU" sz="2900" kern="1200"/>
            <a:t>„Hol a helyem a világban?”</a:t>
          </a:r>
          <a:endParaRPr lang="en-US" sz="2900" kern="1200"/>
        </a:p>
      </dsp:txBody>
      <dsp:txXfrm>
        <a:off x="4018529" y="2018760"/>
        <a:ext cx="2431732" cy="1459039"/>
      </dsp:txXfrm>
    </dsp:sp>
    <dsp:sp modelId="{28CC7369-69F4-4AF3-A121-BE83B2DEC87D}">
      <dsp:nvSpPr>
        <dsp:cNvPr id="0" name=""/>
        <dsp:cNvSpPr/>
      </dsp:nvSpPr>
      <dsp:spPr>
        <a:xfrm>
          <a:off x="3457430" y="4720897"/>
          <a:ext cx="528698" cy="91440"/>
        </a:xfrm>
        <a:custGeom>
          <a:avLst/>
          <a:gdLst/>
          <a:ahLst/>
          <a:cxnLst/>
          <a:rect l="0" t="0" r="0" b="0"/>
          <a:pathLst>
            <a:path>
              <a:moveTo>
                <a:pt x="0" y="45720"/>
              </a:moveTo>
              <a:lnTo>
                <a:pt x="528698"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7797" y="4763821"/>
        <a:ext cx="27964" cy="5592"/>
      </dsp:txXfrm>
    </dsp:sp>
    <dsp:sp modelId="{A217D0E2-425D-4B56-998F-179E6FEE350F}">
      <dsp:nvSpPr>
        <dsp:cNvPr id="0" name=""/>
        <dsp:cNvSpPr/>
      </dsp:nvSpPr>
      <dsp:spPr>
        <a:xfrm>
          <a:off x="1027498" y="4037098"/>
          <a:ext cx="2431732" cy="145903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57" tIns="125076" rIns="119157" bIns="125076" numCol="1" spcCol="1270" anchor="ctr" anchorCtr="0">
          <a:noAutofit/>
        </a:bodyPr>
        <a:lstStyle/>
        <a:p>
          <a:pPr marL="0" lvl="0" indent="0" algn="ctr" defTabSz="1289050">
            <a:lnSpc>
              <a:spcPct val="90000"/>
            </a:lnSpc>
            <a:spcBef>
              <a:spcPct val="0"/>
            </a:spcBef>
            <a:spcAft>
              <a:spcPct val="35000"/>
            </a:spcAft>
            <a:buNone/>
          </a:pPr>
          <a:r>
            <a:rPr lang="hu-HU" sz="2900" kern="1200"/>
            <a:t>„Ki vagy te?”, </a:t>
          </a:r>
          <a:endParaRPr lang="en-US" sz="2900" kern="1200"/>
        </a:p>
      </dsp:txBody>
      <dsp:txXfrm>
        <a:off x="1027498" y="4037098"/>
        <a:ext cx="2431732" cy="1459039"/>
      </dsp:txXfrm>
    </dsp:sp>
    <dsp:sp modelId="{ED3A1AB3-17A8-443A-A7DA-6C042B2D3B87}">
      <dsp:nvSpPr>
        <dsp:cNvPr id="0" name=""/>
        <dsp:cNvSpPr/>
      </dsp:nvSpPr>
      <dsp:spPr>
        <a:xfrm>
          <a:off x="4018529" y="4037098"/>
          <a:ext cx="2431732" cy="145903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57" tIns="125076" rIns="119157" bIns="125076" numCol="1" spcCol="1270" anchor="ctr" anchorCtr="0">
          <a:noAutofit/>
        </a:bodyPr>
        <a:lstStyle/>
        <a:p>
          <a:pPr marL="0" lvl="0" indent="0" algn="ctr" defTabSz="1289050">
            <a:lnSpc>
              <a:spcPct val="90000"/>
            </a:lnSpc>
            <a:spcBef>
              <a:spcPct val="0"/>
            </a:spcBef>
            <a:spcAft>
              <a:spcPct val="35000"/>
            </a:spcAft>
            <a:buNone/>
          </a:pPr>
          <a:r>
            <a:rPr lang="en-US" sz="2900" kern="1200"/>
            <a:t>“</a:t>
          </a:r>
          <a:r>
            <a:rPr lang="hu-HU" sz="2900" kern="1200"/>
            <a:t>Milyen vagy?”</a:t>
          </a:r>
          <a:endParaRPr lang="en-US" sz="2900" kern="1200"/>
        </a:p>
      </dsp:txBody>
      <dsp:txXfrm>
        <a:off x="4018529" y="4037098"/>
        <a:ext cx="2431732" cy="14590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1CA4B-92FD-4FE2-A4D1-0F31EBF2C908}">
      <dsp:nvSpPr>
        <dsp:cNvPr id="0" name=""/>
        <dsp:cNvSpPr/>
      </dsp:nvSpPr>
      <dsp:spPr>
        <a:xfrm>
          <a:off x="0" y="13287"/>
          <a:ext cx="7163725" cy="1971661"/>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hu-HU" sz="3800" b="1" kern="1200" dirty="0"/>
            <a:t>-</a:t>
          </a:r>
          <a:r>
            <a:rPr lang="hu-HU" sz="2400" b="1" kern="1200" dirty="0"/>
            <a:t>Jellemző a befele fordulás, önmagunkra irányuló törekvés </a:t>
          </a:r>
          <a:endParaRPr lang="en-US" sz="2400" b="1" kern="1200" dirty="0"/>
        </a:p>
      </dsp:txBody>
      <dsp:txXfrm>
        <a:off x="96249" y="109536"/>
        <a:ext cx="6971227" cy="1779163"/>
      </dsp:txXfrm>
    </dsp:sp>
    <dsp:sp modelId="{189C2A9D-910E-4B98-9C04-A9C8182B10D2}">
      <dsp:nvSpPr>
        <dsp:cNvPr id="0" name=""/>
        <dsp:cNvSpPr/>
      </dsp:nvSpPr>
      <dsp:spPr>
        <a:xfrm>
          <a:off x="0" y="1987684"/>
          <a:ext cx="7163725" cy="1971661"/>
        </a:xfrm>
        <a:prstGeom prst="roundRect">
          <a:avLst/>
        </a:prstGeom>
        <a:solidFill>
          <a:schemeClr val="accent5">
            <a:hueOff val="9666999"/>
            <a:satOff val="-14351"/>
            <a:lumOff val="-264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hu-HU" sz="2000" b="1" kern="1200" dirty="0"/>
            <a:t>- </a:t>
          </a:r>
          <a:r>
            <a:rPr lang="hu-HU" sz="2400" b="1" kern="1200" dirty="0"/>
            <a:t>Általában ebben az életkorban átmenetileg visszavonjuk érzelmeinket a családtól, legalábbis részben.  Egy időre inkább önmagunkra koncentráljuk, átcsoportosítjuk azokat. </a:t>
          </a:r>
          <a:endParaRPr lang="en-US" sz="2400" b="1" kern="1200" dirty="0"/>
        </a:p>
      </dsp:txBody>
      <dsp:txXfrm>
        <a:off x="96249" y="2083933"/>
        <a:ext cx="6971227" cy="1779163"/>
      </dsp:txXfrm>
    </dsp:sp>
    <dsp:sp modelId="{D07D22CA-2EC3-4738-A67C-6C18D3021E1C}">
      <dsp:nvSpPr>
        <dsp:cNvPr id="0" name=""/>
        <dsp:cNvSpPr/>
      </dsp:nvSpPr>
      <dsp:spPr>
        <a:xfrm>
          <a:off x="0" y="3973464"/>
          <a:ext cx="7163725" cy="1971661"/>
        </a:xfrm>
        <a:prstGeom prst="roundRect">
          <a:avLst/>
        </a:prstGeom>
        <a:solidFill>
          <a:schemeClr val="accent5">
            <a:hueOff val="19333998"/>
            <a:satOff val="-28703"/>
            <a:lumOff val="-529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hu-HU" sz="2400" b="1" kern="1200" dirty="0"/>
            <a:t>- Ez az elkülönülés segíti önmagunk felfedezését, viselkedési mintáink, arculatunk belső kimunkálását, hosszabb távon identitásunk megtalálását</a:t>
          </a:r>
          <a:endParaRPr lang="en-US" sz="2400" b="1" kern="1200" dirty="0"/>
        </a:p>
      </dsp:txBody>
      <dsp:txXfrm>
        <a:off x="96249" y="4069713"/>
        <a:ext cx="6971227" cy="17791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AEEDE6-F179-41B2-A13E-10E502185969}">
      <dsp:nvSpPr>
        <dsp:cNvPr id="0" name=""/>
        <dsp:cNvSpPr/>
      </dsp:nvSpPr>
      <dsp:spPr>
        <a:xfrm>
          <a:off x="0" y="499165"/>
          <a:ext cx="10515600" cy="806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32A4DB-8DEA-4798-BA60-6158D444BAB2}">
      <dsp:nvSpPr>
        <dsp:cNvPr id="0" name=""/>
        <dsp:cNvSpPr/>
      </dsp:nvSpPr>
      <dsp:spPr>
        <a:xfrm>
          <a:off x="525780" y="26845"/>
          <a:ext cx="7360920" cy="9446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422400">
            <a:lnSpc>
              <a:spcPct val="90000"/>
            </a:lnSpc>
            <a:spcBef>
              <a:spcPct val="0"/>
            </a:spcBef>
            <a:spcAft>
              <a:spcPct val="35000"/>
            </a:spcAft>
            <a:buNone/>
          </a:pPr>
          <a:r>
            <a:rPr lang="hu-HU" sz="3200" kern="1200"/>
            <a:t>Az énkép kialakítása</a:t>
          </a:r>
          <a:endParaRPr lang="en-US" sz="3200" kern="1200"/>
        </a:p>
      </dsp:txBody>
      <dsp:txXfrm>
        <a:off x="571894" y="72959"/>
        <a:ext cx="7268692" cy="852412"/>
      </dsp:txXfrm>
    </dsp:sp>
    <dsp:sp modelId="{DB7F6EA8-1CA0-43CB-A610-2EB34C05B408}">
      <dsp:nvSpPr>
        <dsp:cNvPr id="0" name=""/>
        <dsp:cNvSpPr/>
      </dsp:nvSpPr>
      <dsp:spPr>
        <a:xfrm>
          <a:off x="0" y="1950685"/>
          <a:ext cx="10515600" cy="806400"/>
        </a:xfrm>
        <a:prstGeom prst="rect">
          <a:avLst/>
        </a:prstGeom>
        <a:solidFill>
          <a:schemeClr val="lt1">
            <a:alpha val="90000"/>
            <a:hueOff val="0"/>
            <a:satOff val="0"/>
            <a:lumOff val="0"/>
            <a:alphaOff val="0"/>
          </a:schemeClr>
        </a:solidFill>
        <a:ln w="12700" cap="flat" cmpd="sng" algn="ctr">
          <a:solidFill>
            <a:schemeClr val="accent5">
              <a:hueOff val="9666999"/>
              <a:satOff val="-14351"/>
              <a:lumOff val="-2647"/>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C5FA1C-26B0-483C-A798-D8DD0F708EFA}">
      <dsp:nvSpPr>
        <dsp:cNvPr id="0" name=""/>
        <dsp:cNvSpPr/>
      </dsp:nvSpPr>
      <dsp:spPr>
        <a:xfrm>
          <a:off x="525780" y="1478365"/>
          <a:ext cx="7360920" cy="944640"/>
        </a:xfrm>
        <a:prstGeom prst="roundRect">
          <a:avLst/>
        </a:prstGeom>
        <a:solidFill>
          <a:schemeClr val="accent5">
            <a:hueOff val="9666999"/>
            <a:satOff val="-14351"/>
            <a:lumOff val="-2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422400">
            <a:lnSpc>
              <a:spcPct val="90000"/>
            </a:lnSpc>
            <a:spcBef>
              <a:spcPct val="0"/>
            </a:spcBef>
            <a:spcAft>
              <a:spcPct val="35000"/>
            </a:spcAft>
            <a:buNone/>
          </a:pPr>
          <a:r>
            <a:rPr lang="hu-HU" sz="3200" kern="1200"/>
            <a:t>A serdülőkori barátság</a:t>
          </a:r>
          <a:endParaRPr lang="en-US" sz="3200" kern="1200"/>
        </a:p>
      </dsp:txBody>
      <dsp:txXfrm>
        <a:off x="571894" y="1524479"/>
        <a:ext cx="7268692" cy="852412"/>
      </dsp:txXfrm>
    </dsp:sp>
    <dsp:sp modelId="{191298DD-8F50-43F0-81A5-DCF3C1E5CDBA}">
      <dsp:nvSpPr>
        <dsp:cNvPr id="0" name=""/>
        <dsp:cNvSpPr/>
      </dsp:nvSpPr>
      <dsp:spPr>
        <a:xfrm>
          <a:off x="0" y="3402204"/>
          <a:ext cx="10515600" cy="806400"/>
        </a:xfrm>
        <a:prstGeom prst="rect">
          <a:avLst/>
        </a:prstGeom>
        <a:solidFill>
          <a:schemeClr val="lt1">
            <a:alpha val="90000"/>
            <a:hueOff val="0"/>
            <a:satOff val="0"/>
            <a:lumOff val="0"/>
            <a:alphaOff val="0"/>
          </a:schemeClr>
        </a:solidFill>
        <a:ln w="12700" cap="flat" cmpd="sng" algn="ctr">
          <a:solidFill>
            <a:schemeClr val="accent5">
              <a:hueOff val="19333998"/>
              <a:satOff val="-28703"/>
              <a:lumOff val="-5295"/>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844128-4216-4F4D-ABD9-BF0662AFE92E}">
      <dsp:nvSpPr>
        <dsp:cNvPr id="0" name=""/>
        <dsp:cNvSpPr/>
      </dsp:nvSpPr>
      <dsp:spPr>
        <a:xfrm>
          <a:off x="525780" y="2929885"/>
          <a:ext cx="7360920" cy="944640"/>
        </a:xfrm>
        <a:prstGeom prst="roundRect">
          <a:avLst/>
        </a:prstGeom>
        <a:solidFill>
          <a:schemeClr val="accent5">
            <a:hueOff val="19333998"/>
            <a:satOff val="-28703"/>
            <a:lumOff val="-52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422400">
            <a:lnSpc>
              <a:spcPct val="90000"/>
            </a:lnSpc>
            <a:spcBef>
              <a:spcPct val="0"/>
            </a:spcBef>
            <a:spcAft>
              <a:spcPct val="35000"/>
            </a:spcAft>
            <a:buNone/>
          </a:pPr>
          <a:r>
            <a:rPr lang="hu-HU" sz="3200" kern="1200"/>
            <a:t>A serdülőkor szerelem</a:t>
          </a:r>
          <a:endParaRPr lang="en-US" sz="3200" kern="1200"/>
        </a:p>
      </dsp:txBody>
      <dsp:txXfrm>
        <a:off x="571894" y="2975999"/>
        <a:ext cx="7268692" cy="8524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C0F40-5A7D-4008-AE76-092E7B424ADD}">
      <dsp:nvSpPr>
        <dsp:cNvPr id="0" name=""/>
        <dsp:cNvSpPr/>
      </dsp:nvSpPr>
      <dsp:spPr>
        <a:xfrm>
          <a:off x="0" y="1022"/>
          <a:ext cx="7030720" cy="15407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hu-HU" sz="2400" b="1" kern="1200" dirty="0"/>
            <a:t>Képzeletben kialakítjuk vágyott énképünk és tulajdonságaink (ÁLMODOZÁSOK KORA)</a:t>
          </a:r>
          <a:endParaRPr lang="en-US" sz="2400" b="1" kern="1200" dirty="0"/>
        </a:p>
      </dsp:txBody>
      <dsp:txXfrm>
        <a:off x="75213" y="76235"/>
        <a:ext cx="6880294" cy="1390329"/>
      </dsp:txXfrm>
    </dsp:sp>
    <dsp:sp modelId="{6B0957DA-7057-47C8-85DA-0C98C703E6DF}">
      <dsp:nvSpPr>
        <dsp:cNvPr id="0" name=""/>
        <dsp:cNvSpPr/>
      </dsp:nvSpPr>
      <dsp:spPr>
        <a:xfrm>
          <a:off x="0" y="1556009"/>
          <a:ext cx="7030720" cy="154075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hu-HU" sz="2400" b="1" kern="1200" dirty="0"/>
            <a:t>Beszerezzük a külső kellékeket, kipróbáljuk. Zene, ruhák, telefon, sportcuccok.</a:t>
          </a:r>
          <a:endParaRPr lang="en-US" sz="2400" b="1" kern="1200" dirty="0"/>
        </a:p>
      </dsp:txBody>
      <dsp:txXfrm>
        <a:off x="75213" y="1631222"/>
        <a:ext cx="6880294" cy="1390329"/>
      </dsp:txXfrm>
    </dsp:sp>
    <dsp:sp modelId="{B6BDEDAB-58F5-43EA-99C9-92074AB27D7D}">
      <dsp:nvSpPr>
        <dsp:cNvPr id="0" name=""/>
        <dsp:cNvSpPr/>
      </dsp:nvSpPr>
      <dsp:spPr>
        <a:xfrm>
          <a:off x="0" y="3110995"/>
          <a:ext cx="7030720" cy="154075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hu-HU" sz="2400" b="1" kern="1200" dirty="0"/>
            <a:t>A begyakorlás, megszilárdulás útján a személyiségünk sajátjává válik a stílusunk, a ruhánk a viselkedésünk, végül, ha mindez összefonódik, a személyiségünk.</a:t>
          </a:r>
          <a:endParaRPr lang="en-US" sz="2400" b="1" kern="1200" dirty="0"/>
        </a:p>
      </dsp:txBody>
      <dsp:txXfrm>
        <a:off x="75213" y="3186208"/>
        <a:ext cx="6880294" cy="1390329"/>
      </dsp:txXfrm>
    </dsp:sp>
    <dsp:sp modelId="{E6CE96F8-1FE2-4AED-BB31-4D432CFFF751}">
      <dsp:nvSpPr>
        <dsp:cNvPr id="0" name=""/>
        <dsp:cNvSpPr/>
      </dsp:nvSpPr>
      <dsp:spPr>
        <a:xfrm>
          <a:off x="0" y="4665982"/>
          <a:ext cx="7030720" cy="154075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hu-HU" sz="2000" kern="1200" dirty="0"/>
            <a:t>„</a:t>
          </a:r>
          <a:r>
            <a:rPr lang="hu-HU" sz="2400" b="1" kern="1200" dirty="0"/>
            <a:t>Milyen vagyok?” kérdését felváltja a „Hogyan lettem ilyenné?” kérdése (ez az igazi önismereti munka</a:t>
          </a:r>
          <a:r>
            <a:rPr lang="hu-HU" sz="2000" kern="1200" dirty="0"/>
            <a:t>)</a:t>
          </a:r>
          <a:endParaRPr lang="en-US" sz="2000" kern="1200" dirty="0"/>
        </a:p>
      </dsp:txBody>
      <dsp:txXfrm>
        <a:off x="75213" y="4741195"/>
        <a:ext cx="6880294" cy="139032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02767-FB3F-464B-95D2-8EE3221B9710}">
      <dsp:nvSpPr>
        <dsp:cNvPr id="0" name=""/>
        <dsp:cNvSpPr/>
      </dsp:nvSpPr>
      <dsp:spPr>
        <a:xfrm>
          <a:off x="0" y="40097"/>
          <a:ext cx="5907361" cy="1755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u-HU" sz="2500" b="1" kern="1200" dirty="0"/>
            <a:t>A serdülőkori társas-éhség, a biztonságigény, a valakihez tartozási vágy legtisztább bizonyítéka. </a:t>
          </a:r>
          <a:endParaRPr lang="en-US" sz="2500" b="1" kern="1200" dirty="0"/>
        </a:p>
      </dsp:txBody>
      <dsp:txXfrm>
        <a:off x="85672" y="125769"/>
        <a:ext cx="5736017" cy="1583656"/>
      </dsp:txXfrm>
    </dsp:sp>
    <dsp:sp modelId="{EFF7FE8B-4D40-458A-8173-A39738267171}">
      <dsp:nvSpPr>
        <dsp:cNvPr id="0" name=""/>
        <dsp:cNvSpPr/>
      </dsp:nvSpPr>
      <dsp:spPr>
        <a:xfrm>
          <a:off x="0" y="1867098"/>
          <a:ext cx="5907361" cy="1755000"/>
        </a:xfrm>
        <a:prstGeom prst="roundRect">
          <a:avLst/>
        </a:prstGeom>
        <a:solidFill>
          <a:schemeClr val="accent5">
            <a:hueOff val="9666999"/>
            <a:satOff val="-14351"/>
            <a:lumOff val="-2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u-HU" sz="2500" b="1" kern="1200" dirty="0"/>
            <a:t>Itt tanuljuk meg az egyenrangú, kölcsönösségi kapcsolatok kialakításának és fenntartásának módját.  </a:t>
          </a:r>
          <a:endParaRPr lang="en-US" sz="2500" b="1" kern="1200" dirty="0"/>
        </a:p>
      </dsp:txBody>
      <dsp:txXfrm>
        <a:off x="85672" y="1952770"/>
        <a:ext cx="5736017" cy="1583656"/>
      </dsp:txXfrm>
    </dsp:sp>
    <dsp:sp modelId="{D985F96A-E0C5-47E3-93F1-31484EAC41F3}">
      <dsp:nvSpPr>
        <dsp:cNvPr id="0" name=""/>
        <dsp:cNvSpPr/>
      </dsp:nvSpPr>
      <dsp:spPr>
        <a:xfrm>
          <a:off x="0" y="3694098"/>
          <a:ext cx="5907361" cy="1755000"/>
        </a:xfrm>
        <a:prstGeom prst="roundRect">
          <a:avLst/>
        </a:prstGeom>
        <a:solidFill>
          <a:schemeClr val="accent5">
            <a:hueOff val="19333998"/>
            <a:satOff val="-28703"/>
            <a:lumOff val="-52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u-HU" sz="2500" b="1" u="none" kern="1200" dirty="0"/>
            <a:t>A barátság a szerelem iskolája</a:t>
          </a:r>
          <a:r>
            <a:rPr lang="hu-HU" sz="2500" u="sng" kern="1200" dirty="0"/>
            <a:t>.</a:t>
          </a:r>
          <a:endParaRPr lang="en-US" sz="2500" kern="1200" dirty="0"/>
        </a:p>
      </dsp:txBody>
      <dsp:txXfrm>
        <a:off x="85672" y="3779770"/>
        <a:ext cx="5736017" cy="15836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dirty="0"/>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25492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040943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96584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417178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776704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4019672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428511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41623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404341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84440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FD2766A6-3C10-4AB8-86A1-BB1F0CDA7EFE}" type="datetimeFigureOut">
              <a:rPr lang="en-US" smtClean="0"/>
              <a:t>12/14/2023</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946416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2766A6-3C10-4AB8-86A1-BB1F0CDA7EFE}" type="datetimeFigureOut">
              <a:rPr lang="en-US" smtClean="0"/>
              <a:pPr/>
              <a:t>12/14/2023</a:t>
            </a:fld>
            <a:endParaRPr lang="en-US" dirty="0"/>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a:t>
            </a:fld>
            <a:endParaRPr lang="en-US"/>
          </a:p>
        </p:txBody>
      </p:sp>
    </p:spTree>
    <p:extLst>
      <p:ext uri="{BB962C8B-B14F-4D97-AF65-F5344CB8AC3E}">
        <p14:creationId xmlns:p14="http://schemas.microsoft.com/office/powerpoint/2010/main" val="381172511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8.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9B06D8-F0B8-433D-814C-0A14E9E87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041A4A-8960-B6AD-319E-703C65214B56}"/>
              </a:ext>
            </a:extLst>
          </p:cNvPr>
          <p:cNvSpPr>
            <a:spLocks noGrp="1"/>
          </p:cNvSpPr>
          <p:nvPr>
            <p:ph type="ctrTitle"/>
          </p:nvPr>
        </p:nvSpPr>
        <p:spPr>
          <a:xfrm>
            <a:off x="838201" y="2021839"/>
            <a:ext cx="5186679" cy="2804161"/>
          </a:xfrm>
        </p:spPr>
        <p:txBody>
          <a:bodyPr anchor="ctr">
            <a:normAutofit/>
          </a:bodyPr>
          <a:lstStyle/>
          <a:p>
            <a:r>
              <a:rPr lang="hu-HU" sz="4000" dirty="0">
                <a:latin typeface="Calibri" panose="020F0502020204030204" pitchFamily="34" charset="0"/>
                <a:cs typeface="Times New Roman" panose="02020603050405020304" pitchFamily="18" charset="0"/>
              </a:rPr>
              <a:t>Az identitás kialakulásának pszichológiai jellemzői serdülőkorban</a:t>
            </a:r>
            <a:endParaRPr lang="en-US" sz="4000" dirty="0"/>
          </a:p>
        </p:txBody>
      </p:sp>
      <p:sp>
        <p:nvSpPr>
          <p:cNvPr id="3" name="Subtitle 2">
            <a:extLst>
              <a:ext uri="{FF2B5EF4-FFF2-40B4-BE49-F238E27FC236}">
                <a16:creationId xmlns:a16="http://schemas.microsoft.com/office/drawing/2014/main" id="{DC8ED375-9607-2FC7-4152-5F8692CABD8D}"/>
              </a:ext>
            </a:extLst>
          </p:cNvPr>
          <p:cNvSpPr>
            <a:spLocks noGrp="1"/>
          </p:cNvSpPr>
          <p:nvPr>
            <p:ph type="subTitle" idx="1"/>
          </p:nvPr>
        </p:nvSpPr>
        <p:spPr>
          <a:xfrm>
            <a:off x="838200" y="4164307"/>
            <a:ext cx="3739624" cy="2007894"/>
          </a:xfrm>
        </p:spPr>
        <p:txBody>
          <a:bodyPr>
            <a:normAutofit/>
          </a:bodyPr>
          <a:lstStyle/>
          <a:p>
            <a:endParaRPr lang="en-US" dirty="0"/>
          </a:p>
          <a:p>
            <a:endParaRPr lang="en-US" dirty="0"/>
          </a:p>
          <a:p>
            <a:r>
              <a:rPr lang="en-US" dirty="0" err="1"/>
              <a:t>Kovács</a:t>
            </a:r>
            <a:r>
              <a:rPr lang="en-US" dirty="0"/>
              <a:t> </a:t>
            </a:r>
            <a:r>
              <a:rPr lang="en-US" dirty="0" err="1"/>
              <a:t>Eszter</a:t>
            </a:r>
            <a:r>
              <a:rPr lang="en-US"/>
              <a:t>-Réka</a:t>
            </a:r>
            <a:endParaRPr lang="en-US" dirty="0"/>
          </a:p>
          <a:p>
            <a:endParaRPr lang="en-US" dirty="0"/>
          </a:p>
        </p:txBody>
      </p:sp>
      <p:pic>
        <p:nvPicPr>
          <p:cNvPr id="4" name="Picture 3" descr="Jigsaw puzzles in plastic figures">
            <a:extLst>
              <a:ext uri="{FF2B5EF4-FFF2-40B4-BE49-F238E27FC236}">
                <a16:creationId xmlns:a16="http://schemas.microsoft.com/office/drawing/2014/main" id="{80D1EB83-D8CE-352B-74CE-041F47BEEB24}"/>
              </a:ext>
            </a:extLst>
          </p:cNvPr>
          <p:cNvPicPr>
            <a:picLocks noChangeAspect="1"/>
          </p:cNvPicPr>
          <p:nvPr/>
        </p:nvPicPr>
        <p:blipFill>
          <a:blip r:embed="rId2"/>
          <a:stretch>
            <a:fillRect/>
          </a:stretch>
        </p:blipFill>
        <p:spPr>
          <a:xfrm>
            <a:off x="8235424" y="3767806"/>
            <a:ext cx="3353344" cy="2322190"/>
          </a:xfrm>
          <a:prstGeom prst="rect">
            <a:avLst/>
          </a:prstGeom>
        </p:spPr>
      </p:pic>
      <p:pic>
        <p:nvPicPr>
          <p:cNvPr id="5" name="Picture 4" descr="Jigsaw puzzles in plastic figures">
            <a:extLst>
              <a:ext uri="{FF2B5EF4-FFF2-40B4-BE49-F238E27FC236}">
                <a16:creationId xmlns:a16="http://schemas.microsoft.com/office/drawing/2014/main" id="{443A502E-8F83-4EA2-6DD0-E77073E0510A}"/>
              </a:ext>
            </a:extLst>
          </p:cNvPr>
          <p:cNvPicPr>
            <a:picLocks noChangeAspect="1"/>
          </p:cNvPicPr>
          <p:nvPr/>
        </p:nvPicPr>
        <p:blipFill>
          <a:blip r:embed="rId3"/>
          <a:stretch>
            <a:fillRect/>
          </a:stretch>
        </p:blipFill>
        <p:spPr>
          <a:xfrm>
            <a:off x="8235424" y="762180"/>
            <a:ext cx="3353344" cy="2322190"/>
          </a:xfrm>
          <a:prstGeom prst="rect">
            <a:avLst/>
          </a:prstGeom>
        </p:spPr>
      </p:pic>
    </p:spTree>
    <p:extLst>
      <p:ext uri="{BB962C8B-B14F-4D97-AF65-F5344CB8AC3E}">
        <p14:creationId xmlns:p14="http://schemas.microsoft.com/office/powerpoint/2010/main" val="831652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B7B6363-B86F-40A3-8902-DFA61F46B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C80D5B-9830-7752-6DB4-531100B37D06}"/>
              </a:ext>
            </a:extLst>
          </p:cNvPr>
          <p:cNvSpPr>
            <a:spLocks noGrp="1"/>
          </p:cNvSpPr>
          <p:nvPr>
            <p:ph type="title"/>
          </p:nvPr>
        </p:nvSpPr>
        <p:spPr>
          <a:xfrm>
            <a:off x="335280" y="1859280"/>
            <a:ext cx="4490721" cy="4312920"/>
          </a:xfrm>
        </p:spPr>
        <p:txBody>
          <a:bodyPr anchor="t">
            <a:normAutofit/>
          </a:bodyPr>
          <a:lstStyle/>
          <a:p>
            <a:r>
              <a:rPr lang="hu-HU" dirty="0"/>
              <a:t>Az énkép kialakítása:</a:t>
            </a:r>
            <a:endParaRPr lang="en-US" dirty="0"/>
          </a:p>
        </p:txBody>
      </p:sp>
      <p:graphicFrame>
        <p:nvGraphicFramePr>
          <p:cNvPr id="5" name="Content Placeholder 2">
            <a:extLst>
              <a:ext uri="{FF2B5EF4-FFF2-40B4-BE49-F238E27FC236}">
                <a16:creationId xmlns:a16="http://schemas.microsoft.com/office/drawing/2014/main" id="{8DDF8A18-215D-4A55-872D-D88958E5220A}"/>
              </a:ext>
            </a:extLst>
          </p:cNvPr>
          <p:cNvGraphicFramePr>
            <a:graphicFrameLocks noGrp="1"/>
          </p:cNvGraphicFramePr>
          <p:nvPr>
            <p:ph idx="1"/>
            <p:extLst>
              <p:ext uri="{D42A27DB-BD31-4B8C-83A1-F6EECF244321}">
                <p14:modId xmlns:p14="http://schemas.microsoft.com/office/powerpoint/2010/main" val="3119922644"/>
              </p:ext>
            </p:extLst>
          </p:nvPr>
        </p:nvGraphicFramePr>
        <p:xfrm>
          <a:off x="4445000" y="325120"/>
          <a:ext cx="7030720" cy="620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043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B869131-809F-4714-9B05-385CAF009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70A675-8559-1604-9939-BF0BDAB4FE68}"/>
              </a:ext>
            </a:extLst>
          </p:cNvPr>
          <p:cNvSpPr>
            <a:spLocks noGrp="1"/>
          </p:cNvSpPr>
          <p:nvPr>
            <p:ph type="title"/>
          </p:nvPr>
        </p:nvSpPr>
        <p:spPr>
          <a:xfrm>
            <a:off x="944880" y="506705"/>
            <a:ext cx="3596640" cy="2888685"/>
          </a:xfrm>
        </p:spPr>
        <p:txBody>
          <a:bodyPr anchor="b">
            <a:normAutofit/>
          </a:bodyPr>
          <a:lstStyle/>
          <a:p>
            <a:r>
              <a:rPr lang="hu-HU" b="1" dirty="0">
                <a:effectLst/>
                <a:latin typeface="Calibri" panose="020F0502020204030204" pitchFamily="34" charset="0"/>
                <a:ea typeface="Calibri" panose="020F0502020204030204" pitchFamily="34" charset="0"/>
                <a:cs typeface="Times New Roman" panose="02020603050405020304" pitchFamily="18" charset="0"/>
              </a:rPr>
              <a:t>Serdülőkori barátság</a:t>
            </a: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10" name="Content Placeholder 2">
            <a:extLst>
              <a:ext uri="{FF2B5EF4-FFF2-40B4-BE49-F238E27FC236}">
                <a16:creationId xmlns:a16="http://schemas.microsoft.com/office/drawing/2014/main" id="{BE27799E-E283-00D9-22C1-9E2F6353C7BD}"/>
              </a:ext>
            </a:extLst>
          </p:cNvPr>
          <p:cNvGraphicFramePr>
            <a:graphicFrameLocks noGrp="1"/>
          </p:cNvGraphicFramePr>
          <p:nvPr>
            <p:ph idx="1"/>
            <p:extLst>
              <p:ext uri="{D42A27DB-BD31-4B8C-83A1-F6EECF244321}">
                <p14:modId xmlns:p14="http://schemas.microsoft.com/office/powerpoint/2010/main" val="2082390901"/>
              </p:ext>
            </p:extLst>
          </p:nvPr>
        </p:nvGraphicFramePr>
        <p:xfrm>
          <a:off x="5878239" y="599440"/>
          <a:ext cx="5907361" cy="548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6" name="Picture 2" descr="12 Bible Verses About Friendship That Will Make You a Better Friend">
            <a:extLst>
              <a:ext uri="{FF2B5EF4-FFF2-40B4-BE49-F238E27FC236}">
                <a16:creationId xmlns:a16="http://schemas.microsoft.com/office/drawing/2014/main" id="{F0C356EE-29FE-2F99-DAE3-1C7BDBC7CB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0617" y="2946399"/>
            <a:ext cx="3976103" cy="280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243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B6363-B86F-40A3-8902-DFA61F46B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634DEF-5640-18D8-A3D9-3C55B31C3C4E}"/>
              </a:ext>
            </a:extLst>
          </p:cNvPr>
          <p:cNvSpPr>
            <a:spLocks noGrp="1"/>
          </p:cNvSpPr>
          <p:nvPr>
            <p:ph type="title"/>
          </p:nvPr>
        </p:nvSpPr>
        <p:spPr>
          <a:xfrm>
            <a:off x="209550" y="1552574"/>
            <a:ext cx="2914650" cy="2877185"/>
          </a:xfrm>
        </p:spPr>
        <p:txBody>
          <a:bodyPr anchor="t">
            <a:normAutofit/>
          </a:bodyPr>
          <a:lstStyle/>
          <a:p>
            <a:r>
              <a:rPr lang="hu-HU" sz="4000" b="1" dirty="0">
                <a:effectLst/>
                <a:latin typeface="Calibri" panose="020F0502020204030204" pitchFamily="34" charset="0"/>
                <a:ea typeface="Calibri" panose="020F0502020204030204" pitchFamily="34" charset="0"/>
                <a:cs typeface="Times New Roman" panose="02020603050405020304" pitchFamily="18" charset="0"/>
              </a:rPr>
              <a:t>Serdülőkori szerelem</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5" name="Content Placeholder 2">
            <a:extLst>
              <a:ext uri="{FF2B5EF4-FFF2-40B4-BE49-F238E27FC236}">
                <a16:creationId xmlns:a16="http://schemas.microsoft.com/office/drawing/2014/main" id="{703747AE-FCF1-C69F-6937-D121C0158051}"/>
              </a:ext>
            </a:extLst>
          </p:cNvPr>
          <p:cNvGraphicFramePr>
            <a:graphicFrameLocks noGrp="1"/>
          </p:cNvGraphicFramePr>
          <p:nvPr>
            <p:ph idx="1"/>
            <p:extLst>
              <p:ext uri="{D42A27DB-BD31-4B8C-83A1-F6EECF244321}">
                <p14:modId xmlns:p14="http://schemas.microsoft.com/office/powerpoint/2010/main" val="2225396486"/>
              </p:ext>
            </p:extLst>
          </p:nvPr>
        </p:nvGraphicFramePr>
        <p:xfrm>
          <a:off x="3409951" y="1"/>
          <a:ext cx="8410574" cy="7038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142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761EB98-E0C4-4B95-984A-E7D9DFAD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94684C-4EA3-488C-2D11-55AF5A8DF3BC}"/>
              </a:ext>
            </a:extLst>
          </p:cNvPr>
          <p:cNvSpPr>
            <a:spLocks noGrp="1"/>
          </p:cNvSpPr>
          <p:nvPr>
            <p:ph type="title"/>
          </p:nvPr>
        </p:nvSpPr>
        <p:spPr>
          <a:xfrm>
            <a:off x="838200" y="365125"/>
            <a:ext cx="10515601" cy="1795655"/>
          </a:xfrm>
        </p:spPr>
        <p:txBody>
          <a:bodyPr>
            <a:normAutofit/>
          </a:bodyPr>
          <a:lstStyle/>
          <a:p>
            <a:endParaRPr lang="en-US" dirty="0"/>
          </a:p>
        </p:txBody>
      </p:sp>
      <p:graphicFrame>
        <p:nvGraphicFramePr>
          <p:cNvPr id="5" name="Content Placeholder 2">
            <a:extLst>
              <a:ext uri="{FF2B5EF4-FFF2-40B4-BE49-F238E27FC236}">
                <a16:creationId xmlns:a16="http://schemas.microsoft.com/office/drawing/2014/main" id="{6F96A5AF-2E57-AB43-C9B2-D9C067498B10}"/>
              </a:ext>
            </a:extLst>
          </p:cNvPr>
          <p:cNvGraphicFramePr>
            <a:graphicFrameLocks noGrp="1"/>
          </p:cNvGraphicFramePr>
          <p:nvPr>
            <p:ph idx="1"/>
            <p:extLst>
              <p:ext uri="{D42A27DB-BD31-4B8C-83A1-F6EECF244321}">
                <p14:modId xmlns:p14="http://schemas.microsoft.com/office/powerpoint/2010/main" val="797105089"/>
              </p:ext>
            </p:extLst>
          </p:nvPr>
        </p:nvGraphicFramePr>
        <p:xfrm>
          <a:off x="838200" y="2399571"/>
          <a:ext cx="10515600" cy="3777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172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FB869131-809F-4714-9B05-385CAF009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68ED6E-4791-2006-BBFD-03980CF5F7E0}"/>
              </a:ext>
            </a:extLst>
          </p:cNvPr>
          <p:cNvSpPr>
            <a:spLocks noGrp="1"/>
          </p:cNvSpPr>
          <p:nvPr>
            <p:ph type="title"/>
          </p:nvPr>
        </p:nvSpPr>
        <p:spPr>
          <a:xfrm>
            <a:off x="487681" y="314960"/>
            <a:ext cx="4663439" cy="2174240"/>
          </a:xfrm>
        </p:spPr>
        <p:txBody>
          <a:bodyPr anchor="ctr">
            <a:normAutofit/>
          </a:bodyPr>
          <a:lstStyle/>
          <a:p>
            <a:r>
              <a:rPr lang="hu-HU" sz="4800" b="1">
                <a:latin typeface="Calibri" panose="020F0502020204030204" pitchFamily="34" charset="0"/>
                <a:cs typeface="Calibri" panose="020F0502020204030204" pitchFamily="34" charset="0"/>
              </a:rPr>
              <a:t>A serdülőkor 3 próbatétele</a:t>
            </a:r>
            <a:r>
              <a:rPr lang="hu-HU" b="1"/>
              <a:t>:</a:t>
            </a:r>
            <a:endParaRPr lang="en-US" dirty="0"/>
          </a:p>
        </p:txBody>
      </p:sp>
      <p:graphicFrame>
        <p:nvGraphicFramePr>
          <p:cNvPr id="10" name="Content Placeholder 2">
            <a:extLst>
              <a:ext uri="{FF2B5EF4-FFF2-40B4-BE49-F238E27FC236}">
                <a16:creationId xmlns:a16="http://schemas.microsoft.com/office/drawing/2014/main" id="{13F9B517-1C40-90AB-7BD3-F36C55E038D5}"/>
              </a:ext>
            </a:extLst>
          </p:cNvPr>
          <p:cNvGraphicFramePr>
            <a:graphicFrameLocks noGrp="1"/>
          </p:cNvGraphicFramePr>
          <p:nvPr>
            <p:ph idx="1"/>
            <p:extLst>
              <p:ext uri="{D42A27DB-BD31-4B8C-83A1-F6EECF244321}">
                <p14:modId xmlns:p14="http://schemas.microsoft.com/office/powerpoint/2010/main" val="4071366646"/>
              </p:ext>
            </p:extLst>
          </p:nvPr>
        </p:nvGraphicFramePr>
        <p:xfrm>
          <a:off x="4236721" y="1757680"/>
          <a:ext cx="7269480" cy="4503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8276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368F9D89-54B8-41F8-8839-49992D6458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96CC23-D117-5F6A-730C-8CC621363E64}"/>
              </a:ext>
            </a:extLst>
          </p:cNvPr>
          <p:cNvSpPr>
            <a:spLocks noGrp="1"/>
          </p:cNvSpPr>
          <p:nvPr>
            <p:ph type="title"/>
          </p:nvPr>
        </p:nvSpPr>
        <p:spPr>
          <a:xfrm>
            <a:off x="838200" y="685800"/>
            <a:ext cx="5257800" cy="2275480"/>
          </a:xfrm>
        </p:spPr>
        <p:txBody>
          <a:bodyPr>
            <a:normAutofit/>
          </a:bodyPr>
          <a:lstStyle/>
          <a:p>
            <a:endParaRPr lang="en-US" dirty="0"/>
          </a:p>
        </p:txBody>
      </p:sp>
      <p:pic>
        <p:nvPicPr>
          <p:cNvPr id="1026" name="Picture 2" descr="Pin on Youth and Social Media Shoot">
            <a:extLst>
              <a:ext uri="{FF2B5EF4-FFF2-40B4-BE49-F238E27FC236}">
                <a16:creationId xmlns:a16="http://schemas.microsoft.com/office/drawing/2014/main" id="{C405173C-A637-9E14-E895-44AEBCD5B4F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62889" y="1821763"/>
            <a:ext cx="4925879" cy="32141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2">
            <a:extLst>
              <a:ext uri="{FF2B5EF4-FFF2-40B4-BE49-F238E27FC236}">
                <a16:creationId xmlns:a16="http://schemas.microsoft.com/office/drawing/2014/main" id="{99077A0E-B2C7-CFFA-3306-60B393C77A09}"/>
              </a:ext>
            </a:extLst>
          </p:cNvPr>
          <p:cNvGraphicFramePr>
            <a:graphicFrameLocks noGrp="1"/>
          </p:cNvGraphicFramePr>
          <p:nvPr>
            <p:ph idx="1"/>
            <p:extLst>
              <p:ext uri="{D42A27DB-BD31-4B8C-83A1-F6EECF244321}">
                <p14:modId xmlns:p14="http://schemas.microsoft.com/office/powerpoint/2010/main" val="3967705920"/>
              </p:ext>
            </p:extLst>
          </p:nvPr>
        </p:nvGraphicFramePr>
        <p:xfrm>
          <a:off x="487681" y="1117600"/>
          <a:ext cx="5608318" cy="505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323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7B6363-B86F-40A3-8902-DFA61F46B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A9464F-171B-F6A7-563D-008B531810FE}"/>
              </a:ext>
            </a:extLst>
          </p:cNvPr>
          <p:cNvSpPr>
            <a:spLocks noGrp="1"/>
          </p:cNvSpPr>
          <p:nvPr>
            <p:ph type="title"/>
          </p:nvPr>
        </p:nvSpPr>
        <p:spPr>
          <a:xfrm>
            <a:off x="-2087880" y="1957250"/>
            <a:ext cx="5742378" cy="5395644"/>
          </a:xfrm>
        </p:spPr>
        <p:txBody>
          <a:bodyPr anchor="t">
            <a:normAutofit/>
          </a:bodyPr>
          <a:lstStyle/>
          <a:p>
            <a:endParaRPr lang="en-US" dirty="0"/>
          </a:p>
        </p:txBody>
      </p:sp>
      <p:sp>
        <p:nvSpPr>
          <p:cNvPr id="3" name="Content Placeholder 2">
            <a:extLst>
              <a:ext uri="{FF2B5EF4-FFF2-40B4-BE49-F238E27FC236}">
                <a16:creationId xmlns:a16="http://schemas.microsoft.com/office/drawing/2014/main" id="{CF881C68-3752-3686-53EB-0D011991742E}"/>
              </a:ext>
            </a:extLst>
          </p:cNvPr>
          <p:cNvSpPr>
            <a:spLocks noGrp="1"/>
          </p:cNvSpPr>
          <p:nvPr>
            <p:ph idx="1"/>
          </p:nvPr>
        </p:nvSpPr>
        <p:spPr>
          <a:xfrm>
            <a:off x="6681650" y="1195250"/>
            <a:ext cx="4672150" cy="4976950"/>
          </a:xfrm>
        </p:spPr>
        <p:txBody>
          <a:bodyPr>
            <a:normAutofit fontScale="92500" lnSpcReduction="10000"/>
          </a:bodyPr>
          <a:lstStyle/>
          <a:p>
            <a:r>
              <a:rPr lang="hu-HU" sz="32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Amennyiben nem lázadunk a szülei mintája ellen, nem tudjuk kialakítani a saját identitásunkat. Ez nagyon káros következményekkel jár. Ugyanis nem a saját életünket éljük, hanem a szüleinkét, és hosszú távon önmeghasonlással járhat</a:t>
            </a:r>
            <a:r>
              <a:rPr lang="hu-HU" sz="32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32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pic>
        <p:nvPicPr>
          <p:cNvPr id="2050" name="Picture 2" descr="Problemas de Conducta - Equilibrio &amp; Armonía Psicólogos">
            <a:extLst>
              <a:ext uri="{FF2B5EF4-FFF2-40B4-BE49-F238E27FC236}">
                <a16:creationId xmlns:a16="http://schemas.microsoft.com/office/drawing/2014/main" id="{3DFC3E1B-72CE-5AEB-DE3C-70267547C9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494" y="2690813"/>
            <a:ext cx="4930955" cy="327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067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3">
            <a:extLst>
              <a:ext uri="{FF2B5EF4-FFF2-40B4-BE49-F238E27FC236}">
                <a16:creationId xmlns:a16="http://schemas.microsoft.com/office/drawing/2014/main" id="{3761EB98-E0C4-4B95-984A-E7D9DFAD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CD9F74-291F-CCD8-A5A8-85085D00928A}"/>
              </a:ext>
            </a:extLst>
          </p:cNvPr>
          <p:cNvSpPr>
            <a:spLocks noGrp="1"/>
          </p:cNvSpPr>
          <p:nvPr>
            <p:ph type="title"/>
          </p:nvPr>
        </p:nvSpPr>
        <p:spPr>
          <a:xfrm>
            <a:off x="11279288" y="839926"/>
            <a:ext cx="3217764" cy="4859834"/>
          </a:xfrm>
        </p:spPr>
        <p:txBody>
          <a:bodyPr>
            <a:normAutofit/>
          </a:bodyPr>
          <a:lstStyle/>
          <a:p>
            <a:endParaRPr lang="en-US" dirty="0"/>
          </a:p>
        </p:txBody>
      </p:sp>
      <p:graphicFrame>
        <p:nvGraphicFramePr>
          <p:cNvPr id="10" name="Content Placeholder 2">
            <a:extLst>
              <a:ext uri="{FF2B5EF4-FFF2-40B4-BE49-F238E27FC236}">
                <a16:creationId xmlns:a16="http://schemas.microsoft.com/office/drawing/2014/main" id="{72924AE7-23C6-70AD-4CC3-39E9BB9E2815}"/>
              </a:ext>
            </a:extLst>
          </p:cNvPr>
          <p:cNvGraphicFramePr>
            <a:graphicFrameLocks noGrp="1"/>
          </p:cNvGraphicFramePr>
          <p:nvPr>
            <p:ph idx="1"/>
            <p:extLst>
              <p:ext uri="{D42A27DB-BD31-4B8C-83A1-F6EECF244321}">
                <p14:modId xmlns:p14="http://schemas.microsoft.com/office/powerpoint/2010/main" val="1596538208"/>
              </p:ext>
            </p:extLst>
          </p:nvPr>
        </p:nvGraphicFramePr>
        <p:xfrm>
          <a:off x="838200" y="579121"/>
          <a:ext cx="6141720" cy="5597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Eight experiences that all teenagers should have - Telegraph">
            <a:extLst>
              <a:ext uri="{FF2B5EF4-FFF2-40B4-BE49-F238E27FC236}">
                <a16:creationId xmlns:a16="http://schemas.microsoft.com/office/drawing/2014/main" id="{9C92C6D7-0816-DC99-8179-4C522F65664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28204" y="2912110"/>
            <a:ext cx="5379891" cy="336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11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9">
            <a:extLst>
              <a:ext uri="{FF2B5EF4-FFF2-40B4-BE49-F238E27FC236}">
                <a16:creationId xmlns:a16="http://schemas.microsoft.com/office/drawing/2014/main" id="{3761EB98-E0C4-4B95-984A-E7D9DFAD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FDEBBF-9F0B-6576-9797-55C9304F69A0}"/>
              </a:ext>
            </a:extLst>
          </p:cNvPr>
          <p:cNvSpPr>
            <a:spLocks noGrp="1"/>
          </p:cNvSpPr>
          <p:nvPr>
            <p:ph type="title"/>
          </p:nvPr>
        </p:nvSpPr>
        <p:spPr>
          <a:xfrm>
            <a:off x="838201" y="365125"/>
            <a:ext cx="3124200" cy="2144395"/>
          </a:xfrm>
        </p:spPr>
        <p:txBody>
          <a:bodyPr>
            <a:normAutofit/>
          </a:bodyPr>
          <a:lstStyle/>
          <a:p>
            <a:r>
              <a:rPr lang="hu-HU" sz="3200" b="1" dirty="0"/>
              <a:t>Az identitásválság megjelenése az önképben:</a:t>
            </a:r>
            <a:endParaRPr lang="en-US" sz="3200" dirty="0"/>
          </a:p>
        </p:txBody>
      </p:sp>
      <p:graphicFrame>
        <p:nvGraphicFramePr>
          <p:cNvPr id="10" name="Content Placeholder 2">
            <a:extLst>
              <a:ext uri="{FF2B5EF4-FFF2-40B4-BE49-F238E27FC236}">
                <a16:creationId xmlns:a16="http://schemas.microsoft.com/office/drawing/2014/main" id="{CF8CC42D-3CB1-4B24-EA82-9F29612BB7FF}"/>
              </a:ext>
            </a:extLst>
          </p:cNvPr>
          <p:cNvGraphicFramePr>
            <a:graphicFrameLocks noGrp="1"/>
          </p:cNvGraphicFramePr>
          <p:nvPr>
            <p:ph idx="1"/>
            <p:extLst>
              <p:ext uri="{D42A27DB-BD31-4B8C-83A1-F6EECF244321}">
                <p14:modId xmlns:p14="http://schemas.microsoft.com/office/powerpoint/2010/main" val="4010028169"/>
              </p:ext>
            </p:extLst>
          </p:nvPr>
        </p:nvGraphicFramePr>
        <p:xfrm>
          <a:off x="4419600" y="640081"/>
          <a:ext cx="7477760" cy="5496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Képtalálat a következőre: teenagers in mirror">
            <a:extLst>
              <a:ext uri="{FF2B5EF4-FFF2-40B4-BE49-F238E27FC236}">
                <a16:creationId xmlns:a16="http://schemas.microsoft.com/office/drawing/2014/main" id="{F2018C8E-09B0-78C3-417A-8E01B5B8EEC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32561" y="3026773"/>
            <a:ext cx="3403600" cy="2917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838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1" name="Rectangle 5130">
            <a:extLst>
              <a:ext uri="{FF2B5EF4-FFF2-40B4-BE49-F238E27FC236}">
                <a16:creationId xmlns:a16="http://schemas.microsoft.com/office/drawing/2014/main" id="{FB869131-809F-4714-9B05-385CAF009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4" name="Picture 4" descr="Alone By Choice, and Sometimes Lonely – Your Teen Media">
            <a:extLst>
              <a:ext uri="{FF2B5EF4-FFF2-40B4-BE49-F238E27FC236}">
                <a16:creationId xmlns:a16="http://schemas.microsoft.com/office/drawing/2014/main" id="{69313009-C522-56F6-816B-A4D63427C0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040" r="32790" b="-1"/>
          <a:stretch/>
        </p:blipFill>
        <p:spPr bwMode="auto">
          <a:xfrm>
            <a:off x="594360" y="3119120"/>
            <a:ext cx="3715730" cy="31422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8285167-C2FA-7BEE-AFF3-DC3D049993F8}"/>
              </a:ext>
            </a:extLst>
          </p:cNvPr>
          <p:cNvSpPr>
            <a:spLocks noGrp="1"/>
          </p:cNvSpPr>
          <p:nvPr>
            <p:ph type="title"/>
          </p:nvPr>
        </p:nvSpPr>
        <p:spPr>
          <a:xfrm>
            <a:off x="-1770959" y="4252046"/>
            <a:ext cx="1439719" cy="2518367"/>
          </a:xfrm>
        </p:spPr>
        <p:txBody>
          <a:bodyPr anchor="b">
            <a:normAutofit/>
          </a:bodyPr>
          <a:lstStyle/>
          <a:p>
            <a:endParaRPr lang="en-US" dirty="0"/>
          </a:p>
        </p:txBody>
      </p:sp>
      <p:graphicFrame>
        <p:nvGraphicFramePr>
          <p:cNvPr id="5126" name="Content Placeholder 2">
            <a:extLst>
              <a:ext uri="{FF2B5EF4-FFF2-40B4-BE49-F238E27FC236}">
                <a16:creationId xmlns:a16="http://schemas.microsoft.com/office/drawing/2014/main" id="{5DD1CF90-3363-25A0-3D3C-5995CD4B9504}"/>
              </a:ext>
            </a:extLst>
          </p:cNvPr>
          <p:cNvGraphicFramePr>
            <a:graphicFrameLocks noGrp="1"/>
          </p:cNvGraphicFramePr>
          <p:nvPr>
            <p:ph idx="1"/>
            <p:extLst>
              <p:ext uri="{D42A27DB-BD31-4B8C-83A1-F6EECF244321}">
                <p14:modId xmlns:p14="http://schemas.microsoft.com/office/powerpoint/2010/main" val="1162000851"/>
              </p:ext>
            </p:extLst>
          </p:nvPr>
        </p:nvGraphicFramePr>
        <p:xfrm>
          <a:off x="4904450" y="314325"/>
          <a:ext cx="7163725" cy="5947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474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3E2EEE-5E2B-473D-B932-CC1CB6659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903EF3-8823-5D41-3B69-D5A4595274F7}"/>
              </a:ext>
            </a:extLst>
          </p:cNvPr>
          <p:cNvSpPr>
            <a:spLocks noGrp="1"/>
          </p:cNvSpPr>
          <p:nvPr>
            <p:ph type="title"/>
          </p:nvPr>
        </p:nvSpPr>
        <p:spPr>
          <a:xfrm>
            <a:off x="838200" y="365126"/>
            <a:ext cx="10668000" cy="1038508"/>
          </a:xfrm>
        </p:spPr>
        <p:txBody>
          <a:bodyPr>
            <a:normAutofit/>
          </a:bodyPr>
          <a:lstStyle/>
          <a:p>
            <a:pPr>
              <a:lnSpc>
                <a:spcPct val="90000"/>
              </a:lnSpc>
            </a:pPr>
            <a:r>
              <a:rPr lang="hu-HU" sz="4200"/>
              <a:t>A identitás kialakulásának 3 története</a:t>
            </a:r>
            <a:endParaRPr lang="en-US" sz="4200"/>
          </a:p>
        </p:txBody>
      </p:sp>
      <p:graphicFrame>
        <p:nvGraphicFramePr>
          <p:cNvPr id="5" name="Content Placeholder 2">
            <a:extLst>
              <a:ext uri="{FF2B5EF4-FFF2-40B4-BE49-F238E27FC236}">
                <a16:creationId xmlns:a16="http://schemas.microsoft.com/office/drawing/2014/main" id="{B1A5E7C6-F4DF-FED3-D664-E4D9F5E9069B}"/>
              </a:ext>
            </a:extLst>
          </p:cNvPr>
          <p:cNvGraphicFramePr>
            <a:graphicFrameLocks noGrp="1"/>
          </p:cNvGraphicFramePr>
          <p:nvPr>
            <p:ph idx="1"/>
            <p:extLst>
              <p:ext uri="{D42A27DB-BD31-4B8C-83A1-F6EECF244321}">
                <p14:modId xmlns:p14="http://schemas.microsoft.com/office/powerpoint/2010/main" val="925576398"/>
              </p:ext>
            </p:extLst>
          </p:nvPr>
        </p:nvGraphicFramePr>
        <p:xfrm>
          <a:off x="838200" y="1941513"/>
          <a:ext cx="10515600" cy="4235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3148046"/>
      </p:ext>
    </p:extLst>
  </p:cSld>
  <p:clrMapOvr>
    <a:masterClrMapping/>
  </p:clrMapOvr>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docProps/app.xml><?xml version="1.0" encoding="utf-8"?>
<Properties xmlns="http://schemas.openxmlformats.org/officeDocument/2006/extended-properties" xmlns:vt="http://schemas.openxmlformats.org/officeDocument/2006/docPropsVTypes">
  <TotalTime>673</TotalTime>
  <Words>576</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Aharoni</vt:lpstr>
      <vt:lpstr>Arial</vt:lpstr>
      <vt:lpstr>Avenir Next LT Pro</vt:lpstr>
      <vt:lpstr>Calibri</vt:lpstr>
      <vt:lpstr>FadeVTI</vt:lpstr>
      <vt:lpstr>Az identitás kialakulásának pszichológiai jellemzői serdülőkorban</vt:lpstr>
      <vt:lpstr>PowerPoint Presentation</vt:lpstr>
      <vt:lpstr>A serdülőkor 3 próbatétele:</vt:lpstr>
      <vt:lpstr>PowerPoint Presentation</vt:lpstr>
      <vt:lpstr>PowerPoint Presentation</vt:lpstr>
      <vt:lpstr>PowerPoint Presentation</vt:lpstr>
      <vt:lpstr>Az identitásválság megjelenése az önképben:</vt:lpstr>
      <vt:lpstr>PowerPoint Presentation</vt:lpstr>
      <vt:lpstr>A identitás kialakulásának 3 története</vt:lpstr>
      <vt:lpstr>Az énkép kialakítása:</vt:lpstr>
      <vt:lpstr>Serdülőkori barátság </vt:lpstr>
      <vt:lpstr>Serdülőkori szerelem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Serdülőkor pszichológiai jellemzői</dc:title>
  <dc:creator>Kovacs Reka</dc:creator>
  <cp:lastModifiedBy>Demeter Zoltan</cp:lastModifiedBy>
  <cp:revision>2</cp:revision>
  <dcterms:created xsi:type="dcterms:W3CDTF">2023-09-24T05:35:55Z</dcterms:created>
  <dcterms:modified xsi:type="dcterms:W3CDTF">2023-12-14T06:30:50Z</dcterms:modified>
</cp:coreProperties>
</file>