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83" r:id="rId3"/>
    <p:sldId id="284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25" autoAdjust="0"/>
    <p:restoredTop sz="94660"/>
  </p:normalViewPr>
  <p:slideViewPr>
    <p:cSldViewPr>
      <p:cViewPr varScale="1">
        <p:scale>
          <a:sx n="65" d="100"/>
          <a:sy n="65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Relationship Id="rId14" Type="http://schemas.openxmlformats.org/officeDocument/2006/relationships/image" Target="../media/image5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B4C73-8FBF-4FE9-99EF-E646A2836D30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7E25F-3058-42BF-83E2-8BE2BD85D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57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DB98-A72C-4BB9-B839-B8A51475981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6369A-DBFE-41E4-A05D-F4880CAD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8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DB98-A72C-4BB9-B839-B8A51475981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6369A-DBFE-41E4-A05D-F4880CAD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4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DB98-A72C-4BB9-B839-B8A51475981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6369A-DBFE-41E4-A05D-F4880CAD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6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DB98-A72C-4BB9-B839-B8A51475981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6369A-DBFE-41E4-A05D-F4880CAD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0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DB98-A72C-4BB9-B839-B8A51475981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6369A-DBFE-41E4-A05D-F4880CAD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2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DB98-A72C-4BB9-B839-B8A51475981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6369A-DBFE-41E4-A05D-F4880CAD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1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DB98-A72C-4BB9-B839-B8A51475981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6369A-DBFE-41E4-A05D-F4880CAD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8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DB98-A72C-4BB9-B839-B8A51475981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6369A-DBFE-41E4-A05D-F4880CAD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6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DB98-A72C-4BB9-B839-B8A51475981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6369A-DBFE-41E4-A05D-F4880CAD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6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DB98-A72C-4BB9-B839-B8A51475981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6369A-DBFE-41E4-A05D-F4880CAD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3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DB98-A72C-4BB9-B839-B8A51475981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6369A-DBFE-41E4-A05D-F4880CAD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4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EDB98-A72C-4BB9-B839-B8A51475981E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6369A-DBFE-41E4-A05D-F4880CAD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25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36.wmf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49.wmf"/><Relationship Id="rId26" Type="http://schemas.openxmlformats.org/officeDocument/2006/relationships/image" Target="../media/image53.wmf"/><Relationship Id="rId3" Type="http://schemas.openxmlformats.org/officeDocument/2006/relationships/oleObject" Target="../embeddings/oleObject42.bin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9.bin"/><Relationship Id="rId25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29" Type="http://schemas.openxmlformats.org/officeDocument/2006/relationships/oleObject" Target="../embeddings/oleObject5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6.bin"/><Relationship Id="rId24" Type="http://schemas.openxmlformats.org/officeDocument/2006/relationships/image" Target="../media/image52.wmf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23" Type="http://schemas.openxmlformats.org/officeDocument/2006/relationships/oleObject" Target="../embeddings/oleObject52.bin"/><Relationship Id="rId28" Type="http://schemas.openxmlformats.org/officeDocument/2006/relationships/image" Target="../media/image54.wmf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Relationship Id="rId27" Type="http://schemas.openxmlformats.org/officeDocument/2006/relationships/oleObject" Target="../embeddings/oleObject54.bin"/><Relationship Id="rId30" Type="http://schemas.openxmlformats.org/officeDocument/2006/relationships/image" Target="../media/image5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63.wmf"/><Relationship Id="rId3" Type="http://schemas.openxmlformats.org/officeDocument/2006/relationships/oleObject" Target="../embeddings/oleObject56.bin"/><Relationship Id="rId21" Type="http://schemas.openxmlformats.org/officeDocument/2006/relationships/oleObject" Target="../embeddings/oleObject65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64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61.wmf"/><Relationship Id="rId22" Type="http://schemas.openxmlformats.org/officeDocument/2006/relationships/image" Target="../media/image6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0FC75C-AB01-4711-B388-AFB1E423EF1E}"/>
              </a:ext>
            </a:extLst>
          </p:cNvPr>
          <p:cNvSpPr/>
          <p:nvPr/>
        </p:nvSpPr>
        <p:spPr>
          <a:xfrm>
            <a:off x="512761" y="160599"/>
            <a:ext cx="81184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>
                <a:solidFill>
                  <a:srgbClr val="00B050"/>
                </a:solidFill>
              </a:rPr>
              <a:t>Egyenletek segítségével megoldható  feladatok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052A784-5217-449A-9282-A1D03AAE6B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089586"/>
              </p:ext>
            </p:extLst>
          </p:nvPr>
        </p:nvGraphicFramePr>
        <p:xfrm>
          <a:off x="977900" y="1020763"/>
          <a:ext cx="7445375" cy="135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79" name="Equation" r:id="rId3" imgW="4622760" imgH="838080" progId="Equation.DSMT4">
                  <p:embed/>
                </p:oleObj>
              </mc:Choice>
              <mc:Fallback>
                <p:oleObj name="Equation" r:id="rId3" imgW="46227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7900" y="1020763"/>
                        <a:ext cx="7445375" cy="1350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66FFCBC-6B35-456F-8139-0E500AB13054}"/>
              </a:ext>
            </a:extLst>
          </p:cNvPr>
          <p:cNvSpPr txBox="1"/>
          <p:nvPr/>
        </p:nvSpPr>
        <p:spPr>
          <a:xfrm>
            <a:off x="552704" y="963564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FF0000"/>
                </a:solidFill>
              </a:rPr>
              <a:t>1)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615BA6-6EDA-47BF-A8F0-D8C92B8DC74C}"/>
              </a:ext>
            </a:extLst>
          </p:cNvPr>
          <p:cNvSpPr txBox="1"/>
          <p:nvPr/>
        </p:nvSpPr>
        <p:spPr>
          <a:xfrm>
            <a:off x="552704" y="2429511"/>
            <a:ext cx="150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>
                <a:solidFill>
                  <a:srgbClr val="FF0000"/>
                </a:solidFill>
              </a:rPr>
              <a:t>Megoldás: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1309BF-0AE2-4081-86B6-5118C1B80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012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6D39D19-C50C-4784-811A-767599CD55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78662"/>
              </p:ext>
            </p:extLst>
          </p:nvPr>
        </p:nvGraphicFramePr>
        <p:xfrm>
          <a:off x="885875" y="3244734"/>
          <a:ext cx="23923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0" name="Equation" r:id="rId5" imgW="1346040" imgH="203040" progId="Equation.DSMT4">
                  <p:embed/>
                </p:oleObj>
              </mc:Choice>
              <mc:Fallback>
                <p:oleObj name="Equation" r:id="rId5" imgW="134604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75" y="3244734"/>
                        <a:ext cx="2392363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ABB2B8F-AA49-4213-85D1-A80FC602581D}"/>
              </a:ext>
            </a:extLst>
          </p:cNvPr>
          <p:cNvSpPr txBox="1"/>
          <p:nvPr/>
        </p:nvSpPr>
        <p:spPr>
          <a:xfrm>
            <a:off x="781304" y="2803498"/>
            <a:ext cx="3260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/>
              <a:t>Szövegértés, adatok kiírása:</a:t>
            </a:r>
            <a:endParaRPr lang="en-US" sz="2000" b="1" i="1" dirty="0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A67F97E-FA7D-48DA-9B3F-9EF2E52AFB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252778"/>
              </p:ext>
            </p:extLst>
          </p:nvPr>
        </p:nvGraphicFramePr>
        <p:xfrm>
          <a:off x="885875" y="3678183"/>
          <a:ext cx="137636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1" name="Equation" r:id="rId7" imgW="774360" imgH="203040" progId="Equation.DSMT4">
                  <p:embed/>
                </p:oleObj>
              </mc:Choice>
              <mc:Fallback>
                <p:oleObj name="Equation" r:id="rId7" imgW="774360" imgH="2030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96D39D19-C50C-4784-811A-767599CD55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75" y="3678183"/>
                        <a:ext cx="1376362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51948A7-1469-4A72-A1AC-1D3BB8B9BE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200021"/>
              </p:ext>
            </p:extLst>
          </p:nvPr>
        </p:nvGraphicFramePr>
        <p:xfrm>
          <a:off x="887628" y="4065649"/>
          <a:ext cx="169227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2" name="Equation" r:id="rId9" imgW="952200" imgH="393480" progId="Equation.DSMT4">
                  <p:embed/>
                </p:oleObj>
              </mc:Choice>
              <mc:Fallback>
                <p:oleObj name="Equation" r:id="rId9" imgW="952200" imgH="393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EA67F97E-FA7D-48DA-9B3F-9EF2E52AFB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628" y="4065649"/>
                        <a:ext cx="1692275" cy="696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8510E34-8B48-41F1-AFF4-4484F93DC312}"/>
              </a:ext>
            </a:extLst>
          </p:cNvPr>
          <p:cNvSpPr txBox="1"/>
          <p:nvPr/>
        </p:nvSpPr>
        <p:spPr>
          <a:xfrm>
            <a:off x="5136590" y="2807474"/>
            <a:ext cx="3260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/>
              <a:t>Egyenlet felírása:</a:t>
            </a:r>
            <a:endParaRPr lang="en-US" sz="2000" b="1" i="1" dirty="0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ED0C5877-5C4C-40AA-A462-6947EE0694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576995"/>
              </p:ext>
            </p:extLst>
          </p:nvPr>
        </p:nvGraphicFramePr>
        <p:xfrm>
          <a:off x="4702098" y="3220751"/>
          <a:ext cx="33607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3" name="Equation" r:id="rId11" imgW="1892160" imgH="203040" progId="Equation.DSMT4">
                  <p:embed/>
                </p:oleObj>
              </mc:Choice>
              <mc:Fallback>
                <p:oleObj name="Equation" r:id="rId11" imgW="1892160" imgH="2030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EA67F97E-FA7D-48DA-9B3F-9EF2E52AFB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098" y="3220751"/>
                        <a:ext cx="3360738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5AD581FD-5CB7-4890-8036-E667658480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17634"/>
              </p:ext>
            </p:extLst>
          </p:nvPr>
        </p:nvGraphicFramePr>
        <p:xfrm>
          <a:off x="4702098" y="3706874"/>
          <a:ext cx="10366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4" name="Equation" r:id="rId13" imgW="583920" imgH="203040" progId="Equation.DSMT4">
                  <p:embed/>
                </p:oleObj>
              </mc:Choice>
              <mc:Fallback>
                <p:oleObj name="Equation" r:id="rId13" imgW="583920" imgH="2030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EA67F97E-FA7D-48DA-9B3F-9EF2E52AFB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098" y="3706874"/>
                        <a:ext cx="103663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99AEEC80-0BF0-417A-A1DA-BACE69CC0F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460642"/>
              </p:ext>
            </p:extLst>
          </p:nvPr>
        </p:nvGraphicFramePr>
        <p:xfrm>
          <a:off x="4726679" y="4106015"/>
          <a:ext cx="2798763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5" name="Equation" r:id="rId15" imgW="1574640" imgH="393480" progId="Equation.DSMT4">
                  <p:embed/>
                </p:oleObj>
              </mc:Choice>
              <mc:Fallback>
                <p:oleObj name="Equation" r:id="rId15" imgW="1574640" imgH="393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C51948A7-1469-4A72-A1AC-1D3BB8B9BE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6679" y="4106015"/>
                        <a:ext cx="2798763" cy="696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E94EED4D-24D8-44EB-898B-64B4720D3F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753082"/>
              </p:ext>
            </p:extLst>
          </p:nvPr>
        </p:nvGraphicFramePr>
        <p:xfrm>
          <a:off x="4702098" y="4926817"/>
          <a:ext cx="180498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6" name="Equation" r:id="rId17" imgW="1015920" imgH="177480" progId="Equation.DSMT4">
                  <p:embed/>
                </p:oleObj>
              </mc:Choice>
              <mc:Fallback>
                <p:oleObj name="Equation" r:id="rId17" imgW="1015920" imgH="177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96D39D19-C50C-4784-811A-767599CD55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098" y="4926817"/>
                        <a:ext cx="1804988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7ACB2DF-59BE-4AC8-87FE-6D8652F185B8}"/>
              </a:ext>
            </a:extLst>
          </p:cNvPr>
          <p:cNvCxnSpPr>
            <a:cxnSpLocks/>
          </p:cNvCxnSpPr>
          <p:nvPr/>
        </p:nvCxnSpPr>
        <p:spPr>
          <a:xfrm>
            <a:off x="2399508" y="3846121"/>
            <a:ext cx="2172491" cy="4770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45F7A9F-FA54-4077-B3C7-DDDB5F0B6019}"/>
              </a:ext>
            </a:extLst>
          </p:cNvPr>
          <p:cNvCxnSpPr>
            <a:cxnSpLocks/>
          </p:cNvCxnSpPr>
          <p:nvPr/>
        </p:nvCxnSpPr>
        <p:spPr>
          <a:xfrm>
            <a:off x="2609198" y="4425196"/>
            <a:ext cx="1962801" cy="4770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28BB7D3-E3FD-45DF-A65A-90CB31649371}"/>
              </a:ext>
            </a:extLst>
          </p:cNvPr>
          <p:cNvCxnSpPr>
            <a:cxnSpLocks/>
          </p:cNvCxnSpPr>
          <p:nvPr/>
        </p:nvCxnSpPr>
        <p:spPr>
          <a:xfrm>
            <a:off x="3257615" y="3455871"/>
            <a:ext cx="1314384" cy="162810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3952003-3D77-46DD-B012-4418306ECBB2}"/>
              </a:ext>
            </a:extLst>
          </p:cNvPr>
          <p:cNvSpPr txBox="1"/>
          <p:nvPr/>
        </p:nvSpPr>
        <p:spPr>
          <a:xfrm>
            <a:off x="781304" y="5170606"/>
            <a:ext cx="4781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/>
              <a:t>Egyenlet megoldása és a válasz megadása:</a:t>
            </a:r>
            <a:endParaRPr lang="en-US" sz="2000" b="1" i="1" dirty="0"/>
          </a:p>
        </p:txBody>
      </p: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165B210B-A46E-4947-A31E-E158921897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862087"/>
              </p:ext>
            </p:extLst>
          </p:nvPr>
        </p:nvGraphicFramePr>
        <p:xfrm>
          <a:off x="885875" y="5649187"/>
          <a:ext cx="4489451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7" name="Equation" r:id="rId19" imgW="2527200" imgH="253800" progId="Equation.DSMT4">
                  <p:embed/>
                </p:oleObj>
              </mc:Choice>
              <mc:Fallback>
                <p:oleObj name="Equation" r:id="rId19" imgW="2527200" imgH="25380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E94EED4D-24D8-44EB-898B-64B4720D3F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75" y="5649187"/>
                        <a:ext cx="4489451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6D64FE58-B3C7-4F58-8802-1A16BA6735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774"/>
              </p:ext>
            </p:extLst>
          </p:nvPr>
        </p:nvGraphicFramePr>
        <p:xfrm>
          <a:off x="5475904" y="5683089"/>
          <a:ext cx="24796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8" name="Equation" r:id="rId21" imgW="1396800" imgH="203040" progId="Equation.DSMT4">
                  <p:embed/>
                </p:oleObj>
              </mc:Choice>
              <mc:Fallback>
                <p:oleObj name="Equation" r:id="rId21" imgW="1396800" imgH="20304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5AD581FD-5CB7-4890-8036-E667658480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5904" y="5683089"/>
                        <a:ext cx="2479675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900C4039-BB3C-4CCB-8A66-9B6ECDD0F1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754126"/>
              </p:ext>
            </p:extLst>
          </p:nvPr>
        </p:nvGraphicFramePr>
        <p:xfrm>
          <a:off x="914400" y="6119523"/>
          <a:ext cx="38560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9" name="Equation" r:id="rId23" imgW="2171520" imgH="203040" progId="Equation.DSMT4">
                  <p:embed/>
                </p:oleObj>
              </mc:Choice>
              <mc:Fallback>
                <p:oleObj name="Equation" r:id="rId23" imgW="2171520" imgH="20304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6D64FE58-B3C7-4F58-8802-1A16BA6735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119523"/>
                        <a:ext cx="385603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C049016C-CD58-429B-856D-FCDFAFFF5F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193838"/>
              </p:ext>
            </p:extLst>
          </p:nvPr>
        </p:nvGraphicFramePr>
        <p:xfrm>
          <a:off x="4856984" y="6114456"/>
          <a:ext cx="35401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90" name="Equation" r:id="rId25" imgW="1993680" imgH="203040" progId="Equation.DSMT4">
                  <p:embed/>
                </p:oleObj>
              </mc:Choice>
              <mc:Fallback>
                <p:oleObj name="Equation" r:id="rId25" imgW="1993680" imgH="20304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900C4039-BB3C-4CCB-8A66-9B6ECDD0F1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984" y="6114456"/>
                        <a:ext cx="3540125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332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9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052A784-5217-449A-9282-A1D03AAE6B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057482"/>
              </p:ext>
            </p:extLst>
          </p:nvPr>
        </p:nvGraphicFramePr>
        <p:xfrm>
          <a:off x="770730" y="521112"/>
          <a:ext cx="7999413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7" name="Equation" r:id="rId3" imgW="4965480" imgH="888840" progId="Equation.DSMT4">
                  <p:embed/>
                </p:oleObj>
              </mc:Choice>
              <mc:Fallback>
                <p:oleObj name="Equation" r:id="rId3" imgW="4965480" imgH="8888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052A784-5217-449A-9282-A1D03AAE6B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0730" y="521112"/>
                        <a:ext cx="7999413" cy="143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66FFCBC-6B35-456F-8139-0E500AB13054}"/>
              </a:ext>
            </a:extLst>
          </p:cNvPr>
          <p:cNvSpPr txBox="1"/>
          <p:nvPr/>
        </p:nvSpPr>
        <p:spPr>
          <a:xfrm>
            <a:off x="410798" y="457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FF0000"/>
                </a:solidFill>
              </a:rPr>
              <a:t>2)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615BA6-6EDA-47BF-A8F0-D8C92B8DC74C}"/>
              </a:ext>
            </a:extLst>
          </p:cNvPr>
          <p:cNvSpPr txBox="1"/>
          <p:nvPr/>
        </p:nvSpPr>
        <p:spPr>
          <a:xfrm>
            <a:off x="487405" y="1988479"/>
            <a:ext cx="150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>
                <a:solidFill>
                  <a:srgbClr val="FF0000"/>
                </a:solidFill>
              </a:rPr>
              <a:t>Megoldás: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1309BF-0AE2-4081-86B6-5118C1B80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012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6D39D19-C50C-4784-811A-767599CD55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406709"/>
              </p:ext>
            </p:extLst>
          </p:nvPr>
        </p:nvGraphicFramePr>
        <p:xfrm>
          <a:off x="431791" y="2885402"/>
          <a:ext cx="12636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8" name="Equation" r:id="rId5" imgW="711000" imgH="203040" progId="Equation.DSMT4">
                  <p:embed/>
                </p:oleObj>
              </mc:Choice>
              <mc:Fallback>
                <p:oleObj name="Equation" r:id="rId5" imgW="711000" imgH="2030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96D39D19-C50C-4784-811A-767599CD55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791" y="2885402"/>
                        <a:ext cx="126365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ABB2B8F-AA49-4213-85D1-A80FC602581D}"/>
              </a:ext>
            </a:extLst>
          </p:cNvPr>
          <p:cNvSpPr txBox="1"/>
          <p:nvPr/>
        </p:nvSpPr>
        <p:spPr>
          <a:xfrm>
            <a:off x="366553" y="2374685"/>
            <a:ext cx="3260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/>
              <a:t>Szövegértés, adatok kiírása:</a:t>
            </a:r>
            <a:endParaRPr lang="en-US" sz="2000" b="1" i="1" dirty="0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A67F97E-FA7D-48DA-9B3F-9EF2E52AFB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189650"/>
              </p:ext>
            </p:extLst>
          </p:nvPr>
        </p:nvGraphicFramePr>
        <p:xfrm>
          <a:off x="409716" y="3415707"/>
          <a:ext cx="21891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9" name="Equation" r:id="rId7" imgW="1231560" imgH="203040" progId="Equation.DSMT4">
                  <p:embed/>
                </p:oleObj>
              </mc:Choice>
              <mc:Fallback>
                <p:oleObj name="Equation" r:id="rId7" imgW="1231560" imgH="2030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EA67F97E-FA7D-48DA-9B3F-9EF2E52AFB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16" y="3415707"/>
                        <a:ext cx="2189163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51948A7-1469-4A72-A1AC-1D3BB8B9BE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738596"/>
              </p:ext>
            </p:extLst>
          </p:nvPr>
        </p:nvGraphicFramePr>
        <p:xfrm>
          <a:off x="363415" y="4057423"/>
          <a:ext cx="4105276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0" name="Equation" r:id="rId9" imgW="2311200" imgH="203040" progId="Equation.DSMT4">
                  <p:embed/>
                </p:oleObj>
              </mc:Choice>
              <mc:Fallback>
                <p:oleObj name="Equation" r:id="rId9" imgW="2311200" imgH="203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C51948A7-1469-4A72-A1AC-1D3BB8B9BE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415" y="4057423"/>
                        <a:ext cx="4105276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8510E34-8B48-41F1-AFF4-4484F93DC312}"/>
              </a:ext>
            </a:extLst>
          </p:cNvPr>
          <p:cNvSpPr txBox="1"/>
          <p:nvPr/>
        </p:nvSpPr>
        <p:spPr>
          <a:xfrm>
            <a:off x="5045281" y="2364635"/>
            <a:ext cx="3260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/>
              <a:t>Egyenlet felírása:</a:t>
            </a:r>
            <a:endParaRPr lang="en-US" sz="2000" b="1" i="1" dirty="0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ED0C5877-5C4C-40AA-A462-6947EE0694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404567"/>
              </p:ext>
            </p:extLst>
          </p:nvPr>
        </p:nvGraphicFramePr>
        <p:xfrm>
          <a:off x="4835525" y="2885402"/>
          <a:ext cx="4079875" cy="326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1" name="Equation" r:id="rId11" imgW="2527200" imgH="203040" progId="Equation.DSMT4">
                  <p:embed/>
                </p:oleObj>
              </mc:Choice>
              <mc:Fallback>
                <p:oleObj name="Equation" r:id="rId11" imgW="2527200" imgH="20304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ED0C5877-5C4C-40AA-A462-6947EE0694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25" y="2885402"/>
                        <a:ext cx="4079875" cy="3261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5AD581FD-5CB7-4890-8036-E667658480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156825"/>
              </p:ext>
            </p:extLst>
          </p:nvPr>
        </p:nvGraphicFramePr>
        <p:xfrm>
          <a:off x="4837113" y="3978275"/>
          <a:ext cx="40354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2" name="Equation" r:id="rId13" imgW="2273040" imgH="203040" progId="Equation.DSMT4">
                  <p:embed/>
                </p:oleObj>
              </mc:Choice>
              <mc:Fallback>
                <p:oleObj name="Equation" r:id="rId13" imgW="2273040" imgH="20304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5AD581FD-5CB7-4890-8036-E667658480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13" y="3978275"/>
                        <a:ext cx="4035425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99AEEC80-0BF0-417A-A1DA-BACE69CC0F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978152"/>
              </p:ext>
            </p:extLst>
          </p:nvPr>
        </p:nvGraphicFramePr>
        <p:xfrm>
          <a:off x="4906830" y="5149417"/>
          <a:ext cx="194151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3" name="Equation" r:id="rId15" imgW="1091880" imgH="253800" progId="Equation.DSMT4">
                  <p:embed/>
                </p:oleObj>
              </mc:Choice>
              <mc:Fallback>
                <p:oleObj name="Equation" r:id="rId15" imgW="1091880" imgH="2538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99AEEC80-0BF0-417A-A1DA-BACE69CC0F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830" y="5149417"/>
                        <a:ext cx="1941513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7ACB2DF-59BE-4AC8-87FE-6D8652F185B8}"/>
              </a:ext>
            </a:extLst>
          </p:cNvPr>
          <p:cNvCxnSpPr>
            <a:cxnSpLocks/>
          </p:cNvCxnSpPr>
          <p:nvPr/>
        </p:nvCxnSpPr>
        <p:spPr>
          <a:xfrm>
            <a:off x="2638229" y="3629920"/>
            <a:ext cx="2197296" cy="51690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45F7A9F-FA54-4077-B3C7-DDDB5F0B6019}"/>
              </a:ext>
            </a:extLst>
          </p:cNvPr>
          <p:cNvCxnSpPr>
            <a:cxnSpLocks/>
          </p:cNvCxnSpPr>
          <p:nvPr/>
        </p:nvCxnSpPr>
        <p:spPr>
          <a:xfrm>
            <a:off x="2849478" y="4822278"/>
            <a:ext cx="1986047" cy="52355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3952003-3D77-46DD-B012-4418306ECBB2}"/>
              </a:ext>
            </a:extLst>
          </p:cNvPr>
          <p:cNvSpPr txBox="1"/>
          <p:nvPr/>
        </p:nvSpPr>
        <p:spPr>
          <a:xfrm>
            <a:off x="458830" y="5450667"/>
            <a:ext cx="4781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/>
              <a:t>Egyenlet megoldása és a válasz megadása:</a:t>
            </a:r>
            <a:endParaRPr lang="en-US" sz="2000" b="1" i="1" dirty="0"/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6D64FE58-B3C7-4F58-8802-1A16BA6735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945823"/>
              </p:ext>
            </p:extLst>
          </p:nvPr>
        </p:nvGraphicFramePr>
        <p:xfrm>
          <a:off x="3654095" y="6346825"/>
          <a:ext cx="41036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4" name="Equation" r:id="rId17" imgW="2311200" imgH="203040" progId="Equation.DSMT4">
                  <p:embed/>
                </p:oleObj>
              </mc:Choice>
              <mc:Fallback>
                <p:oleObj name="Equation" r:id="rId17" imgW="2311200" imgH="20304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6D64FE58-B3C7-4F58-8802-1A16BA6735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095" y="6346825"/>
                        <a:ext cx="4103688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BA8E836A-7D5E-41C2-8D50-677712A56F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793309"/>
              </p:ext>
            </p:extLst>
          </p:nvPr>
        </p:nvGraphicFramePr>
        <p:xfrm>
          <a:off x="431791" y="4595138"/>
          <a:ext cx="2368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5" name="Equation" r:id="rId19" imgW="1333440" imgH="203040" progId="Equation.DSMT4">
                  <p:embed/>
                </p:oleObj>
              </mc:Choice>
              <mc:Fallback>
                <p:oleObj name="Equation" r:id="rId19" imgW="1333440" imgH="203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C51948A7-1469-4A72-A1AC-1D3BB8B9BE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791" y="4595138"/>
                        <a:ext cx="23685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F1ECC7A9-AB87-4B64-AD79-2564FFC32C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680088"/>
              </p:ext>
            </p:extLst>
          </p:nvPr>
        </p:nvGraphicFramePr>
        <p:xfrm>
          <a:off x="4837113" y="4278313"/>
          <a:ext cx="403383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6" name="Equation" r:id="rId21" imgW="2273040" imgH="482400" progId="Equation.DSMT4">
                  <p:embed/>
                </p:oleObj>
              </mc:Choice>
              <mc:Fallback>
                <p:oleObj name="Equation" r:id="rId21" imgW="2273040" imgH="4824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5AD581FD-5CB7-4890-8036-E667658480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13" y="4278313"/>
                        <a:ext cx="4033837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20B1456F-32B7-4EC0-9C8B-DBA301FD14E3}"/>
              </a:ext>
            </a:extLst>
          </p:cNvPr>
          <p:cNvGrpSpPr/>
          <p:nvPr/>
        </p:nvGrpSpPr>
        <p:grpSpPr>
          <a:xfrm>
            <a:off x="4425946" y="3507450"/>
            <a:ext cx="438609" cy="1013578"/>
            <a:chOff x="4487526" y="3443582"/>
            <a:chExt cx="438609" cy="1013578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28BB7D3-E3FD-45DF-A65A-90CB31649371}"/>
                </a:ext>
              </a:extLst>
            </p:cNvPr>
            <p:cNvCxnSpPr>
              <a:cxnSpLocks/>
            </p:cNvCxnSpPr>
            <p:nvPr/>
          </p:nvCxnSpPr>
          <p:spPr>
            <a:xfrm>
              <a:off x="4487526" y="4261779"/>
              <a:ext cx="347999" cy="16098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FFC52987-0C28-4B83-9482-B00EE6F76015}"/>
                </a:ext>
              </a:extLst>
            </p:cNvPr>
            <p:cNvCxnSpPr>
              <a:cxnSpLocks/>
            </p:cNvCxnSpPr>
            <p:nvPr/>
          </p:nvCxnSpPr>
          <p:spPr>
            <a:xfrm>
              <a:off x="4874875" y="3443582"/>
              <a:ext cx="51260" cy="10135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FB899151-0808-4465-AE98-F92F10A9D4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246083"/>
              </p:ext>
            </p:extLst>
          </p:nvPr>
        </p:nvGraphicFramePr>
        <p:xfrm>
          <a:off x="670891" y="5848450"/>
          <a:ext cx="62309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7" name="Equation" r:id="rId23" imgW="3504960" imgH="253800" progId="Equation.DSMT4">
                  <p:embed/>
                </p:oleObj>
              </mc:Choice>
              <mc:Fallback>
                <p:oleObj name="Equation" r:id="rId23" imgW="3504960" imgH="2538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99AEEC80-0BF0-417A-A1DA-BACE69CC0F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91" y="5848450"/>
                        <a:ext cx="6230938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D6FDC172-A0EB-400F-B201-287BE469BD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871009"/>
              </p:ext>
            </p:extLst>
          </p:nvPr>
        </p:nvGraphicFramePr>
        <p:xfrm>
          <a:off x="675259" y="6269136"/>
          <a:ext cx="2846104" cy="494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8" name="Equation" r:id="rId25" imgW="1460160" imgH="253800" progId="Equation.DSMT4">
                  <p:embed/>
                </p:oleObj>
              </mc:Choice>
              <mc:Fallback>
                <p:oleObj name="Equation" r:id="rId25" imgW="1460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75259" y="6269136"/>
                        <a:ext cx="2846104" cy="494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41C33B2-F5F6-4EDF-B73F-3767CAF2BC1D}"/>
              </a:ext>
            </a:extLst>
          </p:cNvPr>
          <p:cNvCxnSpPr>
            <a:cxnSpLocks/>
          </p:cNvCxnSpPr>
          <p:nvPr/>
        </p:nvCxnSpPr>
        <p:spPr>
          <a:xfrm>
            <a:off x="1890843" y="3070684"/>
            <a:ext cx="2873398" cy="33811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760111"/>
              </p:ext>
            </p:extLst>
          </p:nvPr>
        </p:nvGraphicFramePr>
        <p:xfrm>
          <a:off x="5045281" y="3218643"/>
          <a:ext cx="3565319" cy="669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9" name="Equation" r:id="rId27" imgW="2298600" imgH="431640" progId="Equation.DSMT4">
                  <p:embed/>
                </p:oleObj>
              </mc:Choice>
              <mc:Fallback>
                <p:oleObj name="Equation" r:id="rId27" imgW="2298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045281" y="3218643"/>
                        <a:ext cx="3565319" cy="6697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566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9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052A784-5217-449A-9282-A1D03AAE6B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980728"/>
              </p:ext>
            </p:extLst>
          </p:nvPr>
        </p:nvGraphicFramePr>
        <p:xfrm>
          <a:off x="643507" y="384280"/>
          <a:ext cx="8183563" cy="2168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9" name="Equation" r:id="rId3" imgW="5079960" imgH="1346040" progId="Equation.DSMT4">
                  <p:embed/>
                </p:oleObj>
              </mc:Choice>
              <mc:Fallback>
                <p:oleObj name="Equation" r:id="rId3" imgW="5079960" imgH="1346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052A784-5217-449A-9282-A1D03AAE6B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3507" y="384280"/>
                        <a:ext cx="8183563" cy="21685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66FFCBC-6B35-456F-8139-0E500AB13054}"/>
              </a:ext>
            </a:extLst>
          </p:cNvPr>
          <p:cNvSpPr txBox="1"/>
          <p:nvPr/>
        </p:nvSpPr>
        <p:spPr>
          <a:xfrm>
            <a:off x="316930" y="32859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FF0000"/>
                </a:solidFill>
              </a:rPr>
              <a:t>3)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615BA6-6EDA-47BF-A8F0-D8C92B8DC74C}"/>
              </a:ext>
            </a:extLst>
          </p:cNvPr>
          <p:cNvSpPr txBox="1"/>
          <p:nvPr/>
        </p:nvSpPr>
        <p:spPr>
          <a:xfrm>
            <a:off x="448122" y="2530866"/>
            <a:ext cx="150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>
                <a:solidFill>
                  <a:srgbClr val="FF0000"/>
                </a:solidFill>
              </a:rPr>
              <a:t>Megoldás: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1309BF-0AE2-4081-86B6-5118C1B80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012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6D39D19-C50C-4784-811A-767599CD55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733299"/>
              </p:ext>
            </p:extLst>
          </p:nvPr>
        </p:nvGraphicFramePr>
        <p:xfrm>
          <a:off x="506750" y="3204877"/>
          <a:ext cx="2892136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0" name="Equation" r:id="rId5" imgW="1790640" imgH="393480" progId="Equation.DSMT4">
                  <p:embed/>
                </p:oleObj>
              </mc:Choice>
              <mc:Fallback>
                <p:oleObj name="Equation" r:id="rId5" imgW="1790640" imgH="393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96D39D19-C50C-4784-811A-767599CD55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50" y="3204877"/>
                        <a:ext cx="2892136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ABB2B8F-AA49-4213-85D1-A80FC602581D}"/>
              </a:ext>
            </a:extLst>
          </p:cNvPr>
          <p:cNvSpPr txBox="1"/>
          <p:nvPr/>
        </p:nvSpPr>
        <p:spPr>
          <a:xfrm>
            <a:off x="448122" y="2849473"/>
            <a:ext cx="3260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/>
              <a:t>Szövegértés, adatok kiírása:</a:t>
            </a:r>
            <a:endParaRPr lang="en-US" sz="2000" b="1" i="1" dirty="0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A67F97E-FA7D-48DA-9B3F-9EF2E52AFB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179933"/>
              </p:ext>
            </p:extLst>
          </p:nvPr>
        </p:nvGraphicFramePr>
        <p:xfrm>
          <a:off x="502115" y="3798211"/>
          <a:ext cx="3466523" cy="326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1" name="Equation" r:id="rId7" imgW="2145960" imgH="203040" progId="Equation.DSMT4">
                  <p:embed/>
                </p:oleObj>
              </mc:Choice>
              <mc:Fallback>
                <p:oleObj name="Equation" r:id="rId7" imgW="2145960" imgH="2030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EA67F97E-FA7D-48DA-9B3F-9EF2E52AFB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15" y="3798211"/>
                        <a:ext cx="3466523" cy="3261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51948A7-1469-4A72-A1AC-1D3BB8B9BE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94015"/>
              </p:ext>
            </p:extLst>
          </p:nvPr>
        </p:nvGraphicFramePr>
        <p:xfrm>
          <a:off x="476443" y="4281492"/>
          <a:ext cx="2952750" cy="326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2" name="Equation" r:id="rId9" imgW="1828800" imgH="203040" progId="Equation.DSMT4">
                  <p:embed/>
                </p:oleObj>
              </mc:Choice>
              <mc:Fallback>
                <p:oleObj name="Equation" r:id="rId9" imgW="1828800" imgH="203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C51948A7-1469-4A72-A1AC-1D3BB8B9BE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43" y="4281492"/>
                        <a:ext cx="2952750" cy="3261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8510E34-8B48-41F1-AFF4-4484F93DC312}"/>
              </a:ext>
            </a:extLst>
          </p:cNvPr>
          <p:cNvSpPr txBox="1"/>
          <p:nvPr/>
        </p:nvSpPr>
        <p:spPr>
          <a:xfrm>
            <a:off x="4925085" y="2790648"/>
            <a:ext cx="3260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/>
              <a:t>Egyenlet felírása:</a:t>
            </a:r>
            <a:endParaRPr lang="en-US" sz="2000" b="1" i="1" dirty="0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ED0C5877-5C4C-40AA-A462-6947EE0694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076082"/>
              </p:ext>
            </p:extLst>
          </p:nvPr>
        </p:nvGraphicFramePr>
        <p:xfrm>
          <a:off x="4147587" y="3241272"/>
          <a:ext cx="455136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3" name="Equation" r:id="rId11" imgW="2819160" imgH="203040" progId="Equation.DSMT4">
                  <p:embed/>
                </p:oleObj>
              </mc:Choice>
              <mc:Fallback>
                <p:oleObj name="Equation" r:id="rId11" imgW="2819160" imgH="20304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ED0C5877-5C4C-40AA-A462-6947EE0694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7587" y="3241272"/>
                        <a:ext cx="4551363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7ACB2DF-59BE-4AC8-87FE-6D8652F185B8}"/>
              </a:ext>
            </a:extLst>
          </p:cNvPr>
          <p:cNvCxnSpPr>
            <a:cxnSpLocks/>
          </p:cNvCxnSpPr>
          <p:nvPr/>
        </p:nvCxnSpPr>
        <p:spPr>
          <a:xfrm>
            <a:off x="3933306" y="4106672"/>
            <a:ext cx="428561" cy="15696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45F7A9F-FA54-4077-B3C7-DDDB5F0B6019}"/>
              </a:ext>
            </a:extLst>
          </p:cNvPr>
          <p:cNvCxnSpPr>
            <a:cxnSpLocks/>
          </p:cNvCxnSpPr>
          <p:nvPr/>
        </p:nvCxnSpPr>
        <p:spPr>
          <a:xfrm>
            <a:off x="3317703" y="4546039"/>
            <a:ext cx="862813" cy="25778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3952003-3D77-46DD-B012-4418306ECBB2}"/>
              </a:ext>
            </a:extLst>
          </p:cNvPr>
          <p:cNvSpPr txBox="1"/>
          <p:nvPr/>
        </p:nvSpPr>
        <p:spPr>
          <a:xfrm>
            <a:off x="471527" y="4976572"/>
            <a:ext cx="4781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/>
              <a:t>Egyenlet megoldása és a válasz megadása:</a:t>
            </a:r>
            <a:endParaRPr lang="en-US" sz="2000" b="1" i="1" dirty="0"/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6D64FE58-B3C7-4F58-8802-1A16BA6735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84641"/>
              </p:ext>
            </p:extLst>
          </p:nvPr>
        </p:nvGraphicFramePr>
        <p:xfrm>
          <a:off x="4480483" y="6107657"/>
          <a:ext cx="41497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4" name="Equation" r:id="rId13" imgW="2336760" imgH="203040" progId="Equation.DSMT4">
                  <p:embed/>
                </p:oleObj>
              </mc:Choice>
              <mc:Fallback>
                <p:oleObj name="Equation" r:id="rId13" imgW="2336760" imgH="20304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6D64FE58-B3C7-4F58-8802-1A16BA6735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0483" y="6107657"/>
                        <a:ext cx="4149725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10AB54E1-A421-4EE4-B44F-679B7E5D42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107321"/>
              </p:ext>
            </p:extLst>
          </p:nvPr>
        </p:nvGraphicFramePr>
        <p:xfrm>
          <a:off x="4468383" y="3464316"/>
          <a:ext cx="2479675" cy="691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5" name="Equation" r:id="rId15" imgW="1396800" imgH="393480" progId="Equation.DSMT4">
                  <p:embed/>
                </p:oleObj>
              </mc:Choice>
              <mc:Fallback>
                <p:oleObj name="Equation" r:id="rId15" imgW="1396800" imgH="39348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10AB54E1-A421-4EE4-B44F-679B7E5D42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383" y="3464316"/>
                        <a:ext cx="2479675" cy="6915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41C33B2-F5F6-4EDF-B73F-3767CAF2BC1D}"/>
              </a:ext>
            </a:extLst>
          </p:cNvPr>
          <p:cNvCxnSpPr>
            <a:cxnSpLocks/>
          </p:cNvCxnSpPr>
          <p:nvPr/>
        </p:nvCxnSpPr>
        <p:spPr>
          <a:xfrm>
            <a:off x="3468498" y="3603192"/>
            <a:ext cx="908977" cy="14326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9B133BB-E1FD-4610-B7BC-682D9E8EDA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80689"/>
              </p:ext>
            </p:extLst>
          </p:nvPr>
        </p:nvGraphicFramePr>
        <p:xfrm>
          <a:off x="4419836" y="3968959"/>
          <a:ext cx="4100080" cy="689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6" name="Equation" r:id="rId17" imgW="2539800" imgH="431640" progId="Equation.DSMT4">
                  <p:embed/>
                </p:oleObj>
              </mc:Choice>
              <mc:Fallback>
                <p:oleObj name="Equation" r:id="rId17" imgW="2539800" imgH="43164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836" y="3968959"/>
                        <a:ext cx="4100080" cy="6898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57EBB6D-1228-4F0A-B8DC-2A193A455E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037347"/>
              </p:ext>
            </p:extLst>
          </p:nvPr>
        </p:nvGraphicFramePr>
        <p:xfrm>
          <a:off x="4147587" y="4485534"/>
          <a:ext cx="4091421" cy="645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7" name="Equation" r:id="rId19" imgW="2539800" imgH="393480" progId="Equation.DSMT4">
                  <p:embed/>
                </p:oleObj>
              </mc:Choice>
              <mc:Fallback>
                <p:oleObj name="Equation" r:id="rId19" imgW="2539800" imgH="39348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7587" y="4485534"/>
                        <a:ext cx="4091421" cy="6451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31BE5CC4-8509-49B4-8688-D4B0EB6A74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761546"/>
              </p:ext>
            </p:extLst>
          </p:nvPr>
        </p:nvGraphicFramePr>
        <p:xfrm>
          <a:off x="545530" y="5282190"/>
          <a:ext cx="748188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8" name="Equation" r:id="rId21" imgW="4647960" imgH="431640" progId="Equation.DSMT4">
                  <p:embed/>
                </p:oleObj>
              </mc:Choice>
              <mc:Fallback>
                <p:oleObj name="Equation" r:id="rId21" imgW="4647960" imgH="4316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57EBB6D-1228-4F0A-B8DC-2A193A455E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530" y="5282190"/>
                        <a:ext cx="7481888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89EEB07D-251A-48E8-AADD-687ABFEA03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024001"/>
              </p:ext>
            </p:extLst>
          </p:nvPr>
        </p:nvGraphicFramePr>
        <p:xfrm>
          <a:off x="500408" y="5970016"/>
          <a:ext cx="3967975" cy="634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9" name="Equation" r:id="rId23" imgW="2463480" imgH="393480" progId="Equation.DSMT4">
                  <p:embed/>
                </p:oleObj>
              </mc:Choice>
              <mc:Fallback>
                <p:oleObj name="Equation" r:id="rId23" imgW="246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00408" y="5970016"/>
                        <a:ext cx="3967975" cy="6340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819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9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052A784-5217-449A-9282-A1D03AAE6B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221527"/>
              </p:ext>
            </p:extLst>
          </p:nvPr>
        </p:nvGraphicFramePr>
        <p:xfrm>
          <a:off x="543401" y="809792"/>
          <a:ext cx="8057198" cy="764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" name="Equation" r:id="rId3" imgW="4546440" imgH="431640" progId="Equation.DSMT4">
                  <p:embed/>
                </p:oleObj>
              </mc:Choice>
              <mc:Fallback>
                <p:oleObj name="Equation" r:id="rId3" imgW="4546440" imgH="4316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052A784-5217-449A-9282-A1D03AAE6B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3401" y="809792"/>
                        <a:ext cx="8057198" cy="7648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2615BA6-6EDA-47BF-A8F0-D8C92B8DC74C}"/>
              </a:ext>
            </a:extLst>
          </p:cNvPr>
          <p:cNvSpPr txBox="1"/>
          <p:nvPr/>
        </p:nvSpPr>
        <p:spPr>
          <a:xfrm>
            <a:off x="606196" y="1871355"/>
            <a:ext cx="1756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>
                <a:solidFill>
                  <a:srgbClr val="FF0000"/>
                </a:solidFill>
              </a:rPr>
              <a:t>Megoldás b):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6D64FE58-B3C7-4F58-8802-1A16BA6735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629650"/>
              </p:ext>
            </p:extLst>
          </p:nvPr>
        </p:nvGraphicFramePr>
        <p:xfrm>
          <a:off x="639763" y="2465528"/>
          <a:ext cx="44211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2" name="Equation" r:id="rId5" imgW="2489040" imgH="203040" progId="Equation.DSMT4">
                  <p:embed/>
                </p:oleObj>
              </mc:Choice>
              <mc:Fallback>
                <p:oleObj name="Equation" r:id="rId5" imgW="2489040" imgH="20304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6D64FE58-B3C7-4F58-8802-1A16BA6735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2465528"/>
                        <a:ext cx="442118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17F23A7-77ED-4765-890D-9B755FC0DB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833655"/>
              </p:ext>
            </p:extLst>
          </p:nvPr>
        </p:nvGraphicFramePr>
        <p:xfrm>
          <a:off x="606196" y="3820831"/>
          <a:ext cx="460216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3" name="Equation" r:id="rId7" imgW="2844720" imgH="393480" progId="Equation.DSMT4">
                  <p:embed/>
                </p:oleObj>
              </mc:Choice>
              <mc:Fallback>
                <p:oleObj name="Equation" r:id="rId7" imgW="284472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96" y="3820831"/>
                        <a:ext cx="4602163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F9294F0A-27FB-4773-B6FF-3C82E5C4FD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409516"/>
              </p:ext>
            </p:extLst>
          </p:nvPr>
        </p:nvGraphicFramePr>
        <p:xfrm>
          <a:off x="639763" y="2930947"/>
          <a:ext cx="494030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4" name="Equation" r:id="rId9" imgW="2781000" imgH="431640" progId="Equation.DSMT4">
                  <p:embed/>
                </p:oleObj>
              </mc:Choice>
              <mc:Fallback>
                <p:oleObj name="Equation" r:id="rId9" imgW="2781000" imgH="43164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6D64FE58-B3C7-4F58-8802-1A16BA6735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2930947"/>
                        <a:ext cx="4940300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58BA3F0E-CE73-4DF9-A82E-3C60D6A0D0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02721"/>
              </p:ext>
            </p:extLst>
          </p:nvPr>
        </p:nvGraphicFramePr>
        <p:xfrm>
          <a:off x="639763" y="4572000"/>
          <a:ext cx="715803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5" name="Equation" r:id="rId11" imgW="4038480" imgH="215640" progId="Equation.DSMT4">
                  <p:embed/>
                </p:oleObj>
              </mc:Choice>
              <mc:Fallback>
                <p:oleObj name="Equation" r:id="rId11" imgW="4038480" imgH="2156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052A784-5217-449A-9282-A1D03AAE6B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39763" y="4572000"/>
                        <a:ext cx="7158038" cy="382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768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052A784-5217-449A-9282-A1D03AAE6B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000107"/>
              </p:ext>
            </p:extLst>
          </p:nvPr>
        </p:nvGraphicFramePr>
        <p:xfrm>
          <a:off x="782276" y="652860"/>
          <a:ext cx="7662863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0" name="Equation" r:id="rId3" imgW="4762440" imgH="888840" progId="Equation.DSMT4">
                  <p:embed/>
                </p:oleObj>
              </mc:Choice>
              <mc:Fallback>
                <p:oleObj name="Equation" r:id="rId3" imgW="4762440" imgH="8888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052A784-5217-449A-9282-A1D03AAE6B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2276" y="652860"/>
                        <a:ext cx="7662863" cy="143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66FFCBC-6B35-456F-8139-0E500AB13054}"/>
              </a:ext>
            </a:extLst>
          </p:cNvPr>
          <p:cNvSpPr txBox="1"/>
          <p:nvPr/>
        </p:nvSpPr>
        <p:spPr>
          <a:xfrm>
            <a:off x="325076" y="63644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FF0000"/>
                </a:solidFill>
              </a:rPr>
              <a:t>4)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615BA6-6EDA-47BF-A8F0-D8C92B8DC74C}"/>
              </a:ext>
            </a:extLst>
          </p:cNvPr>
          <p:cNvSpPr txBox="1"/>
          <p:nvPr/>
        </p:nvSpPr>
        <p:spPr>
          <a:xfrm>
            <a:off x="372701" y="2243037"/>
            <a:ext cx="150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>
                <a:solidFill>
                  <a:srgbClr val="FF0000"/>
                </a:solidFill>
              </a:rPr>
              <a:t>Megoldás: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1309BF-0AE2-4081-86B6-5118C1B80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012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BB2B8F-AA49-4213-85D1-A80FC602581D}"/>
              </a:ext>
            </a:extLst>
          </p:cNvPr>
          <p:cNvSpPr txBox="1"/>
          <p:nvPr/>
        </p:nvSpPr>
        <p:spPr>
          <a:xfrm>
            <a:off x="457200" y="2756619"/>
            <a:ext cx="3260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/>
              <a:t>Szövegértés, adatok kiírása:</a:t>
            </a:r>
            <a:endParaRPr lang="en-US" sz="2000" b="1" i="1" dirty="0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A67F97E-FA7D-48DA-9B3F-9EF2E52AFB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550993"/>
              </p:ext>
            </p:extLst>
          </p:nvPr>
        </p:nvGraphicFramePr>
        <p:xfrm>
          <a:off x="518525" y="3454527"/>
          <a:ext cx="20081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1" name="Equation" r:id="rId5" imgW="1130040" imgH="203040" progId="Equation.DSMT4">
                  <p:embed/>
                </p:oleObj>
              </mc:Choice>
              <mc:Fallback>
                <p:oleObj name="Equation" r:id="rId5" imgW="1130040" imgH="2030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EA67F97E-FA7D-48DA-9B3F-9EF2E52AFB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525" y="3454527"/>
                        <a:ext cx="200818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51948A7-1469-4A72-A1AC-1D3BB8B9BE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886404"/>
              </p:ext>
            </p:extLst>
          </p:nvPr>
        </p:nvGraphicFramePr>
        <p:xfrm>
          <a:off x="518356" y="4599053"/>
          <a:ext cx="25955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2" name="Equation" r:id="rId7" imgW="1460160" imgH="203040" progId="Equation.DSMT4">
                  <p:embed/>
                </p:oleObj>
              </mc:Choice>
              <mc:Fallback>
                <p:oleObj name="Equation" r:id="rId7" imgW="1460160" imgH="203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C51948A7-1469-4A72-A1AC-1D3BB8B9BE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56" y="4599053"/>
                        <a:ext cx="2595563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8510E34-8B48-41F1-AFF4-4484F93DC312}"/>
              </a:ext>
            </a:extLst>
          </p:cNvPr>
          <p:cNvSpPr txBox="1"/>
          <p:nvPr/>
        </p:nvSpPr>
        <p:spPr>
          <a:xfrm>
            <a:off x="5136590" y="2807474"/>
            <a:ext cx="3260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/>
              <a:t>Egyenlet felírása:</a:t>
            </a:r>
            <a:endParaRPr lang="en-US" sz="2000" b="1" i="1" dirty="0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ED0C5877-5C4C-40AA-A462-6947EE0694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549397"/>
              </p:ext>
            </p:extLst>
          </p:nvPr>
        </p:nvGraphicFramePr>
        <p:xfrm>
          <a:off x="4567238" y="3221038"/>
          <a:ext cx="36322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3" name="Equation" r:id="rId9" imgW="2044440" imgH="203040" progId="Equation.DSMT4">
                  <p:embed/>
                </p:oleObj>
              </mc:Choice>
              <mc:Fallback>
                <p:oleObj name="Equation" r:id="rId9" imgW="2044440" imgH="20304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ED0C5877-5C4C-40AA-A462-6947EE0694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238" y="3221038"/>
                        <a:ext cx="36322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5AD581FD-5CB7-4890-8036-E667658480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723260"/>
              </p:ext>
            </p:extLst>
          </p:nvPr>
        </p:nvGraphicFramePr>
        <p:xfrm>
          <a:off x="4647000" y="3517508"/>
          <a:ext cx="15763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4" name="Equation" r:id="rId11" imgW="888840" imgH="203040" progId="Equation.DSMT4">
                  <p:embed/>
                </p:oleObj>
              </mc:Choice>
              <mc:Fallback>
                <p:oleObj name="Equation" r:id="rId11" imgW="888840" imgH="20304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5AD581FD-5CB7-4890-8036-E667658480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7000" y="3517508"/>
                        <a:ext cx="157638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E94EED4D-24D8-44EB-898B-64B4720D3F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189260"/>
              </p:ext>
            </p:extLst>
          </p:nvPr>
        </p:nvGraphicFramePr>
        <p:xfrm>
          <a:off x="4651765" y="4533373"/>
          <a:ext cx="275272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5" name="Equation" r:id="rId13" imgW="1549080" imgH="253800" progId="Equation.DSMT4">
                  <p:embed/>
                </p:oleObj>
              </mc:Choice>
              <mc:Fallback>
                <p:oleObj name="Equation" r:id="rId13" imgW="1549080" imgH="25380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E94EED4D-24D8-44EB-898B-64B4720D3F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765" y="4533373"/>
                        <a:ext cx="2752725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7ACB2DF-59BE-4AC8-87FE-6D8652F185B8}"/>
              </a:ext>
            </a:extLst>
          </p:cNvPr>
          <p:cNvCxnSpPr>
            <a:cxnSpLocks/>
          </p:cNvCxnSpPr>
          <p:nvPr/>
        </p:nvCxnSpPr>
        <p:spPr>
          <a:xfrm>
            <a:off x="2684493" y="3994088"/>
            <a:ext cx="1962507" cy="4770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45F7A9F-FA54-4077-B3C7-DDDB5F0B6019}"/>
              </a:ext>
            </a:extLst>
          </p:cNvPr>
          <p:cNvCxnSpPr>
            <a:cxnSpLocks/>
          </p:cNvCxnSpPr>
          <p:nvPr/>
        </p:nvCxnSpPr>
        <p:spPr>
          <a:xfrm>
            <a:off x="2699115" y="4385836"/>
            <a:ext cx="1927848" cy="2866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28BB7D3-E3FD-45DF-A65A-90CB31649371}"/>
              </a:ext>
            </a:extLst>
          </p:cNvPr>
          <p:cNvCxnSpPr>
            <a:cxnSpLocks/>
          </p:cNvCxnSpPr>
          <p:nvPr/>
        </p:nvCxnSpPr>
        <p:spPr>
          <a:xfrm>
            <a:off x="3130600" y="4756662"/>
            <a:ext cx="1496363" cy="134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3952003-3D77-46DD-B012-4418306ECBB2}"/>
              </a:ext>
            </a:extLst>
          </p:cNvPr>
          <p:cNvSpPr txBox="1"/>
          <p:nvPr/>
        </p:nvSpPr>
        <p:spPr>
          <a:xfrm>
            <a:off x="383355" y="5011244"/>
            <a:ext cx="4781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/>
              <a:t>Egyenlet megoldása és a válasz megadása:</a:t>
            </a:r>
            <a:endParaRPr lang="en-US" sz="2000" b="1" i="1" dirty="0"/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6D64FE58-B3C7-4F58-8802-1A16BA6735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086268"/>
              </p:ext>
            </p:extLst>
          </p:nvPr>
        </p:nvGraphicFramePr>
        <p:xfrm>
          <a:off x="5712901" y="5978449"/>
          <a:ext cx="18256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6" name="Equation" r:id="rId15" imgW="1028520" imgH="203040" progId="Equation.DSMT4">
                  <p:embed/>
                </p:oleObj>
              </mc:Choice>
              <mc:Fallback>
                <p:oleObj name="Equation" r:id="rId15" imgW="1028520" imgH="20304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6D64FE58-B3C7-4F58-8802-1A16BA6735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2901" y="5978449"/>
                        <a:ext cx="1825625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F5C0928D-48D8-485B-92E6-9D51A8D39A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465437"/>
              </p:ext>
            </p:extLst>
          </p:nvPr>
        </p:nvGraphicFramePr>
        <p:xfrm>
          <a:off x="509846" y="3795133"/>
          <a:ext cx="214471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7" name="Equation" r:id="rId17" imgW="1206360" imgH="203040" progId="Equation.DSMT4">
                  <p:embed/>
                </p:oleObj>
              </mc:Choice>
              <mc:Fallback>
                <p:oleObj name="Equation" r:id="rId17" imgW="1206360" imgH="2030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96D39D19-C50C-4784-811A-767599CD55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846" y="3795133"/>
                        <a:ext cx="2144713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9D3A14E4-4D77-4D95-B657-5F9BCDA7A0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817788"/>
              </p:ext>
            </p:extLst>
          </p:nvPr>
        </p:nvGraphicFramePr>
        <p:xfrm>
          <a:off x="542925" y="4183063"/>
          <a:ext cx="216693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8" name="Equation" r:id="rId19" imgW="1218960" imgH="203040" progId="Equation.DSMT4">
                  <p:embed/>
                </p:oleObj>
              </mc:Choice>
              <mc:Fallback>
                <p:oleObj name="Equation" r:id="rId19" imgW="1218960" imgH="20304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F5C0928D-48D8-485B-92E6-9D51A8D39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4183063"/>
                        <a:ext cx="2166938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061AE41-8039-46C6-B105-FF496D27CC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329609"/>
              </p:ext>
            </p:extLst>
          </p:nvPr>
        </p:nvGraphicFramePr>
        <p:xfrm>
          <a:off x="4647000" y="3821965"/>
          <a:ext cx="41608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9" name="Equation" r:id="rId21" imgW="2349360" imgH="203040" progId="Equation.DSMT4">
                  <p:embed/>
                </p:oleObj>
              </mc:Choice>
              <mc:Fallback>
                <p:oleObj name="Equation" r:id="rId21" imgW="2349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647000" y="3821965"/>
                        <a:ext cx="4160837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D50F46A3-D384-479A-8B6E-58516A10BE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314819"/>
              </p:ext>
            </p:extLst>
          </p:nvPr>
        </p:nvGraphicFramePr>
        <p:xfrm>
          <a:off x="4626963" y="4194008"/>
          <a:ext cx="411638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0" name="Equation" r:id="rId23" imgW="2323800" imgH="203040" progId="Equation.DSMT4">
                  <p:embed/>
                </p:oleObj>
              </mc:Choice>
              <mc:Fallback>
                <p:oleObj name="Equation" r:id="rId23" imgW="232380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061AE41-8039-46C6-B105-FF496D27CC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626963" y="4194008"/>
                        <a:ext cx="4116388" cy="36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73DDFD73-9205-48B0-9AB4-FFDD394E6D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952567"/>
              </p:ext>
            </p:extLst>
          </p:nvPr>
        </p:nvGraphicFramePr>
        <p:xfrm>
          <a:off x="509846" y="5435902"/>
          <a:ext cx="550545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1" name="Equation" r:id="rId25" imgW="3098520" imgH="253800" progId="Equation.DSMT4">
                  <p:embed/>
                </p:oleObj>
              </mc:Choice>
              <mc:Fallback>
                <p:oleObj name="Equation" r:id="rId25" imgW="3098520" imgH="25380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E94EED4D-24D8-44EB-898B-64B4720D3F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846" y="5435902"/>
                        <a:ext cx="5505450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A5BBD963-B6D2-42F8-AECC-43C6D215A8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216064"/>
              </p:ext>
            </p:extLst>
          </p:nvPr>
        </p:nvGraphicFramePr>
        <p:xfrm>
          <a:off x="545688" y="5978449"/>
          <a:ext cx="5062236" cy="359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2" name="Equation" r:id="rId27" imgW="2857320" imgH="203040" progId="Equation.DSMT4">
                  <p:embed/>
                </p:oleObj>
              </mc:Choice>
              <mc:Fallback>
                <p:oleObj name="Equation" r:id="rId27" imgW="2857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45688" y="5978449"/>
                        <a:ext cx="5062236" cy="359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9F9DFC40-5A0D-4C80-8068-FC445FCFE6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768154"/>
              </p:ext>
            </p:extLst>
          </p:nvPr>
        </p:nvGraphicFramePr>
        <p:xfrm>
          <a:off x="523875" y="3117850"/>
          <a:ext cx="203041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3" name="Equation" r:id="rId29" imgW="1143000" imgH="203040" progId="Equation.DSMT4">
                  <p:embed/>
                </p:oleObj>
              </mc:Choice>
              <mc:Fallback>
                <p:oleObj name="Equation" r:id="rId29" imgW="1143000" imgH="2030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EA67F97E-FA7D-48DA-9B3F-9EF2E52AFB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3117850"/>
                        <a:ext cx="2030413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037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9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052A784-5217-449A-9282-A1D03AAE6B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462365"/>
              </p:ext>
            </p:extLst>
          </p:nvPr>
        </p:nvGraphicFramePr>
        <p:xfrm>
          <a:off x="771525" y="544017"/>
          <a:ext cx="7991475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2" name="Equation" r:id="rId3" imgW="4965480" imgH="660240" progId="Equation.DSMT4">
                  <p:embed/>
                </p:oleObj>
              </mc:Choice>
              <mc:Fallback>
                <p:oleObj name="Equation" r:id="rId3" imgW="4965480" imgH="660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052A784-5217-449A-9282-A1D03AAE6B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1525" y="544017"/>
                        <a:ext cx="7991475" cy="1062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66FFCBC-6B35-456F-8139-0E500AB13054}"/>
              </a:ext>
            </a:extLst>
          </p:cNvPr>
          <p:cNvSpPr txBox="1"/>
          <p:nvPr/>
        </p:nvSpPr>
        <p:spPr>
          <a:xfrm>
            <a:off x="387864" y="48423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FF0000"/>
                </a:solidFill>
              </a:rPr>
              <a:t>5)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615BA6-6EDA-47BF-A8F0-D8C92B8DC74C}"/>
              </a:ext>
            </a:extLst>
          </p:cNvPr>
          <p:cNvSpPr txBox="1"/>
          <p:nvPr/>
        </p:nvSpPr>
        <p:spPr>
          <a:xfrm>
            <a:off x="472881" y="1714816"/>
            <a:ext cx="150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>
                <a:solidFill>
                  <a:srgbClr val="FF0000"/>
                </a:solidFill>
              </a:rPr>
              <a:t>Megoldás: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BB2B8F-AA49-4213-85D1-A80FC602581D}"/>
              </a:ext>
            </a:extLst>
          </p:cNvPr>
          <p:cNvSpPr txBox="1"/>
          <p:nvPr/>
        </p:nvSpPr>
        <p:spPr>
          <a:xfrm>
            <a:off x="411071" y="2110617"/>
            <a:ext cx="3260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/>
              <a:t>Szövegértés, adatok kiírása:</a:t>
            </a:r>
            <a:endParaRPr lang="en-US" sz="2000" b="1" i="1" dirty="0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A67F97E-FA7D-48DA-9B3F-9EF2E52AFB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640247"/>
              </p:ext>
            </p:extLst>
          </p:nvPr>
        </p:nvGraphicFramePr>
        <p:xfrm>
          <a:off x="455194" y="3015290"/>
          <a:ext cx="25939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3" name="Equation" r:id="rId5" imgW="1460160" imgH="203040" progId="Equation.DSMT4">
                  <p:embed/>
                </p:oleObj>
              </mc:Choice>
              <mc:Fallback>
                <p:oleObj name="Equation" r:id="rId5" imgW="1460160" imgH="2030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EA67F97E-FA7D-48DA-9B3F-9EF2E52AFB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94" y="3015290"/>
                        <a:ext cx="2593975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51948A7-1469-4A72-A1AC-1D3BB8B9BE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152516"/>
              </p:ext>
            </p:extLst>
          </p:nvPr>
        </p:nvGraphicFramePr>
        <p:xfrm>
          <a:off x="565390" y="4421166"/>
          <a:ext cx="971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4" name="Equation" r:id="rId7" imgW="545760" imgH="203040" progId="Equation.DSMT4">
                  <p:embed/>
                </p:oleObj>
              </mc:Choice>
              <mc:Fallback>
                <p:oleObj name="Equation" r:id="rId7" imgW="545760" imgH="203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C51948A7-1469-4A72-A1AC-1D3BB8B9BE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90" y="4421166"/>
                        <a:ext cx="9715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8510E34-8B48-41F1-AFF4-4484F93DC312}"/>
              </a:ext>
            </a:extLst>
          </p:cNvPr>
          <p:cNvSpPr txBox="1"/>
          <p:nvPr/>
        </p:nvSpPr>
        <p:spPr>
          <a:xfrm>
            <a:off x="5097158" y="2290516"/>
            <a:ext cx="3260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/>
              <a:t>Egyenlet felírása:</a:t>
            </a:r>
            <a:endParaRPr lang="en-US" sz="2000" b="1" i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05913A1-C785-45A9-B89B-D7723067FC7F}"/>
              </a:ext>
            </a:extLst>
          </p:cNvPr>
          <p:cNvGrpSpPr/>
          <p:nvPr/>
        </p:nvGrpSpPr>
        <p:grpSpPr>
          <a:xfrm>
            <a:off x="2774003" y="2741294"/>
            <a:ext cx="1993259" cy="1423697"/>
            <a:chOff x="2699115" y="2962141"/>
            <a:chExt cx="1993259" cy="1423697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37ACB2DF-59BE-4AC8-87FE-6D8652F185B8}"/>
                </a:ext>
              </a:extLst>
            </p:cNvPr>
            <p:cNvCxnSpPr>
              <a:cxnSpLocks/>
            </p:cNvCxnSpPr>
            <p:nvPr/>
          </p:nvCxnSpPr>
          <p:spPr>
            <a:xfrm>
              <a:off x="3553191" y="2962141"/>
              <a:ext cx="1139183" cy="45338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45F7A9F-FA54-4077-B3C7-DDDB5F0B60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9115" y="3625569"/>
              <a:ext cx="1993259" cy="76026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33952003-3D77-46DD-B012-4418306ECBB2}"/>
              </a:ext>
            </a:extLst>
          </p:cNvPr>
          <p:cNvSpPr txBox="1"/>
          <p:nvPr/>
        </p:nvSpPr>
        <p:spPr>
          <a:xfrm>
            <a:off x="383355" y="4755199"/>
            <a:ext cx="4781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/>
              <a:t>Egyenlet megoldása és a válasz megadása:</a:t>
            </a:r>
            <a:endParaRPr lang="en-US" sz="2000" b="1" i="1" dirty="0"/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6D64FE58-B3C7-4F58-8802-1A16BA6735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339301"/>
              </p:ext>
            </p:extLst>
          </p:nvPr>
        </p:nvGraphicFramePr>
        <p:xfrm>
          <a:off x="535893" y="6314945"/>
          <a:ext cx="53419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5" name="Equation" r:id="rId9" imgW="3009600" imgH="203040" progId="Equation.DSMT4">
                  <p:embed/>
                </p:oleObj>
              </mc:Choice>
              <mc:Fallback>
                <p:oleObj name="Equation" r:id="rId9" imgW="3009600" imgH="20304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6D64FE58-B3C7-4F58-8802-1A16BA6735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893" y="6314945"/>
                        <a:ext cx="5341938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F5C0928D-48D8-485B-92E6-9D51A8D39A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930803"/>
              </p:ext>
            </p:extLst>
          </p:nvPr>
        </p:nvGraphicFramePr>
        <p:xfrm>
          <a:off x="476625" y="3552298"/>
          <a:ext cx="2551112" cy="321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6" name="Equation" r:id="rId11" imgW="1434960" imgH="203040" progId="Equation.DSMT4">
                  <p:embed/>
                </p:oleObj>
              </mc:Choice>
              <mc:Fallback>
                <p:oleObj name="Equation" r:id="rId11" imgW="1434960" imgH="20304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F5C0928D-48D8-485B-92E6-9D51A8D39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625" y="3552298"/>
                        <a:ext cx="2551112" cy="3214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9D3A14E4-4D77-4D95-B657-5F9BCDA7A0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660474"/>
              </p:ext>
            </p:extLst>
          </p:nvPr>
        </p:nvGraphicFramePr>
        <p:xfrm>
          <a:off x="497151" y="3962252"/>
          <a:ext cx="210026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7" name="Equation" r:id="rId13" imgW="1180800" imgH="253800" progId="Equation.DSMT4">
                  <p:embed/>
                </p:oleObj>
              </mc:Choice>
              <mc:Fallback>
                <p:oleObj name="Equation" r:id="rId13" imgW="1180800" imgH="25380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9D3A14E4-4D77-4D95-B657-5F9BCDA7A0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151" y="3962252"/>
                        <a:ext cx="2100262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73DDFD73-9205-48B0-9AB4-FFDD394E6D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082312"/>
              </p:ext>
            </p:extLst>
          </p:nvPr>
        </p:nvGraphicFramePr>
        <p:xfrm>
          <a:off x="512870" y="5065171"/>
          <a:ext cx="67024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8" name="Equation" r:id="rId15" imgW="3771720" imgH="431640" progId="Equation.DSMT4">
                  <p:embed/>
                </p:oleObj>
              </mc:Choice>
              <mc:Fallback>
                <p:oleObj name="Equation" r:id="rId15" imgW="3771720" imgH="43164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73DDFD73-9205-48B0-9AB4-FFDD394E6D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870" y="5065171"/>
                        <a:ext cx="6702425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9F9DFC40-5A0D-4C80-8068-FC445FCFE6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346752"/>
              </p:ext>
            </p:extLst>
          </p:nvPr>
        </p:nvGraphicFramePr>
        <p:xfrm>
          <a:off x="470958" y="2541384"/>
          <a:ext cx="31369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9" name="Equation" r:id="rId17" imgW="1765080" imgH="203040" progId="Equation.DSMT4">
                  <p:embed/>
                </p:oleObj>
              </mc:Choice>
              <mc:Fallback>
                <p:oleObj name="Equation" r:id="rId17" imgW="1765080" imgH="20304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9F9DFC40-5A0D-4C80-8068-FC445FCFE6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958" y="2541384"/>
                        <a:ext cx="31369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0208645E-E875-4BDE-85A0-670560EF89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053759"/>
              </p:ext>
            </p:extLst>
          </p:nvPr>
        </p:nvGraphicFramePr>
        <p:xfrm>
          <a:off x="5039139" y="3060205"/>
          <a:ext cx="2185988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0" name="Equation" r:id="rId19" imgW="1117440" imgH="253800" progId="Equation.DSMT4">
                  <p:embed/>
                </p:oleObj>
              </mc:Choice>
              <mc:Fallback>
                <p:oleObj name="Equation" r:id="rId19" imgW="1117440" imgH="25380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9D3A14E4-4D77-4D95-B657-5F9BCDA7A0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9139" y="3060205"/>
                        <a:ext cx="2185988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C25F18A-E443-431D-8F67-1CAB0DAEB9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093904"/>
              </p:ext>
            </p:extLst>
          </p:nvPr>
        </p:nvGraphicFramePr>
        <p:xfrm>
          <a:off x="497151" y="5811728"/>
          <a:ext cx="7447112" cy="449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1" name="Equation" r:id="rId21" imgW="4203360" imgH="253800" progId="Equation.DSMT4">
                  <p:embed/>
                </p:oleObj>
              </mc:Choice>
              <mc:Fallback>
                <p:oleObj name="Equation" r:id="rId21" imgW="4203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97151" y="5811728"/>
                        <a:ext cx="7447112" cy="449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629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9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102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Kalandozások    az  algebra      világában</dc:title>
  <dc:creator>IK</dc:creator>
  <cp:lastModifiedBy>CSilla</cp:lastModifiedBy>
  <cp:revision>131</cp:revision>
  <dcterms:created xsi:type="dcterms:W3CDTF">2020-03-22T20:38:49Z</dcterms:created>
  <dcterms:modified xsi:type="dcterms:W3CDTF">2020-05-14T20:08:02Z</dcterms:modified>
</cp:coreProperties>
</file>